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6.xml" ContentType="application/vnd.openxmlformats-officedocument.presentationml.slideMaster+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embeddings/oleObject1.bin" ContentType="application/vnd.openxmlformats-officedocument.oleObject"/>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media/image28.jpeg" ContentType="image/jpeg"/>
  <Override PartName="/ppt/media/image1.png" ContentType="image/png"/>
  <Override PartName="/ppt/media/image2.jpeg" ContentType="image/jpeg"/>
  <Override PartName="/ppt/media/image8.png" ContentType="image/png"/>
  <Override PartName="/ppt/media/image3.jpeg" ContentType="image/jpeg"/>
  <Override PartName="/ppt/media/image4.png" ContentType="image/png"/>
  <Override PartName="/ppt/media/image21.png" ContentType="image/png"/>
  <Override PartName="/ppt/media/image6.jpeg" ContentType="image/jpeg"/>
  <Override PartName="/ppt/media/image5.wmf" ContentType="image/x-wmf"/>
  <Override PartName="/ppt/media/image7.png" ContentType="image/png"/>
  <Override PartName="/ppt/media/image9.png" ContentType="image/png"/>
  <Override PartName="/ppt/media/image10.jpeg" ContentType="image/jpeg"/>
  <Override PartName="/ppt/media/image11.jpeg" ContentType="image/jpeg"/>
  <Override PartName="/ppt/media/image12.png" ContentType="image/png"/>
  <Override PartName="/ppt/media/image24.wmf" ContentType="image/x-wmf"/>
  <Override PartName="/ppt/media/image13.jpeg" ContentType="image/jpeg"/>
  <Override PartName="/ppt/media/image14.jpeg" ContentType="image/jpeg"/>
  <Override PartName="/ppt/media/image29.png" ContentType="image/png"/>
  <Override PartName="/ppt/media/image15.jpeg" ContentType="image/jpeg"/>
  <Override PartName="/ppt/media/image16.png" ContentType="image/png"/>
  <Override PartName="/ppt/media/image17.png" ContentType="image/png"/>
  <Override PartName="/ppt/media/image18.png" ContentType="image/png"/>
  <Override PartName="/ppt/media/image19.jpeg" ContentType="image/jpeg"/>
  <Override PartName="/ppt/media/image20.jpeg" ContentType="image/jpeg"/>
  <Override PartName="/ppt/media/image22.jpeg" ContentType="image/jpeg"/>
  <Override PartName="/ppt/media/image23.png" ContentType="image/png"/>
  <Override PartName="/ppt/media/image25.jpeg" ContentType="image/jpeg"/>
  <Override PartName="/ppt/media/image27.png" ContentType="image/png"/>
  <Override PartName="/ppt/media/image26.png" ContentType="image/png"/>
  <Override PartName="/ppt/media/image30.png" ContentType="image/pn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png" ContentType="image/png"/>
  <Override PartName="/ppt/media/image37.jpeg" ContentType="image/jpeg"/>
  <Override PartName="/ppt/media/image38.jpeg" ContentType="image/jpe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Lst>
  <p:sldSz cx="10080625" cy="7559675"/>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GB" sz="4400" spc="-1" strike="noStrike">
                <a:solidFill>
                  <a:srgbClr val="000000"/>
                </a:solidFill>
                <a:latin typeface="Arial"/>
              </a:rPr>
              <a:t>Cliquez pour déplacer la diapo</a:t>
            </a:r>
            <a:endParaRPr b="0" lang="en-GB" sz="4400" spc="-1" strike="noStrike">
              <a:solidFill>
                <a:srgbClr val="000000"/>
              </a:solidFill>
              <a:latin typeface="Arial"/>
            </a:endParaRPr>
          </a:p>
        </p:txBody>
      </p:sp>
      <p:sp>
        <p:nvSpPr>
          <p:cNvPr id="25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fr-FR" sz="2000" spc="-1" strike="noStrike">
                <a:latin typeface="Arial"/>
              </a:rPr>
              <a:t>Cliquez pour modifier le format des notes</a:t>
            </a:r>
            <a:endParaRPr b="0" lang="fr-FR" sz="2000" spc="-1" strike="noStrike">
              <a:latin typeface="Arial"/>
            </a:endParaRPr>
          </a:p>
        </p:txBody>
      </p:sp>
      <p:sp>
        <p:nvSpPr>
          <p:cNvPr id="253"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fr-FR" sz="1400" spc="-1" strike="noStrike">
                <a:latin typeface="Times New Roman"/>
              </a:rPr>
              <a:t>&lt;en-tête&gt;</a:t>
            </a:r>
            <a:endParaRPr b="0" lang="fr-FR" sz="1400" spc="-1" strike="noStrike">
              <a:latin typeface="Times New Roman"/>
            </a:endParaRPr>
          </a:p>
        </p:txBody>
      </p:sp>
      <p:sp>
        <p:nvSpPr>
          <p:cNvPr id="254" name="PlaceHolder 4"/>
          <p:cNvSpPr>
            <a:spLocks noGrp="1"/>
          </p:cNvSpPr>
          <p:nvPr>
            <p:ph type="dt"/>
          </p:nvPr>
        </p:nvSpPr>
        <p:spPr>
          <a:xfrm>
            <a:off x="4278960" y="0"/>
            <a:ext cx="3280680" cy="534240"/>
          </a:xfrm>
          <a:prstGeom prst="rect">
            <a:avLst/>
          </a:prstGeom>
          <a:noFill/>
          <a:ln w="0">
            <a:noFill/>
          </a:ln>
        </p:spPr>
        <p:txBody>
          <a:bodyPr lIns="0" rIns="0" tIns="0" bIns="0" anchor="t">
            <a:noAutofit/>
          </a:bodyPr>
          <a:p>
            <a:pPr algn="r">
              <a:buNone/>
            </a:pPr>
            <a:r>
              <a:rPr b="0" lang="fr-FR" sz="1400" spc="-1" strike="noStrike">
                <a:latin typeface="Times New Roman"/>
              </a:rPr>
              <a:t>&lt;date/heure&gt;</a:t>
            </a:r>
            <a:endParaRPr b="0" lang="fr-FR" sz="1400" spc="-1" strike="noStrike">
              <a:latin typeface="Times New Roman"/>
            </a:endParaRPr>
          </a:p>
        </p:txBody>
      </p:sp>
      <p:sp>
        <p:nvSpPr>
          <p:cNvPr id="255" name="PlaceHolder 5"/>
          <p:cNvSpPr>
            <a:spLocks noGrp="1"/>
          </p:cNvSpPr>
          <p:nvPr>
            <p:ph type="ftr"/>
          </p:nvPr>
        </p:nvSpPr>
        <p:spPr>
          <a:xfrm>
            <a:off x="0" y="10157400"/>
            <a:ext cx="3280680" cy="534240"/>
          </a:xfrm>
          <a:prstGeom prst="rect">
            <a:avLst/>
          </a:prstGeom>
          <a:noFill/>
          <a:ln w="0">
            <a:noFill/>
          </a:ln>
        </p:spPr>
        <p:txBody>
          <a:bodyPr lIns="0" rIns="0" tIns="0" bIns="0" anchor="b">
            <a:noAutofit/>
          </a:bodyPr>
          <a:p>
            <a:r>
              <a:rPr b="0" lang="fr-FR" sz="1400" spc="-1" strike="noStrike">
                <a:latin typeface="Times New Roman"/>
              </a:rPr>
              <a:t>&lt;pied de page&gt;</a:t>
            </a:r>
            <a:endParaRPr b="0" lang="fr-FR" sz="1400" spc="-1" strike="noStrike">
              <a:latin typeface="Times New Roman"/>
            </a:endParaRPr>
          </a:p>
        </p:txBody>
      </p:sp>
      <p:sp>
        <p:nvSpPr>
          <p:cNvPr id="256" name="PlaceHolder 6"/>
          <p:cNvSpPr>
            <a:spLocks noGrp="1"/>
          </p:cNvSpPr>
          <p:nvPr>
            <p:ph type="sldNum"/>
          </p:nvPr>
        </p:nvSpPr>
        <p:spPr>
          <a:xfrm>
            <a:off x="4278960" y="10157400"/>
            <a:ext cx="3280680" cy="534240"/>
          </a:xfrm>
          <a:prstGeom prst="rect">
            <a:avLst/>
          </a:prstGeom>
          <a:noFill/>
          <a:ln w="0">
            <a:noFill/>
          </a:ln>
        </p:spPr>
        <p:txBody>
          <a:bodyPr lIns="0" rIns="0" tIns="0" bIns="0" anchor="b">
            <a:noAutofit/>
          </a:bodyPr>
          <a:p>
            <a:pPr algn="r">
              <a:buNone/>
            </a:pPr>
            <a:fld id="{7CA861E9-662A-4588-89C6-6374F872F9E6}"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DE832AEF-0800-45E6-BC62-DCEAEFE7A27B}"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383" name="PlaceHolder 2"/>
          <p:cNvSpPr>
            <a:spLocks noGrp="1"/>
          </p:cNvSpPr>
          <p:nvPr>
            <p:ph type="sldImg"/>
          </p:nvPr>
        </p:nvSpPr>
        <p:spPr>
          <a:xfrm>
            <a:off x="1106640" y="812880"/>
            <a:ext cx="5344920" cy="4008240"/>
          </a:xfrm>
          <a:prstGeom prst="rect">
            <a:avLst/>
          </a:prstGeom>
          <a:ln w="0">
            <a:noFill/>
          </a:ln>
        </p:spPr>
      </p:sp>
      <p:sp>
        <p:nvSpPr>
          <p:cNvPr id="384"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bonjour</a:t>
            </a:r>
            <a:endParaRPr b="0" lang="fr-FR"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9952E1C9-B240-4860-8F7C-3861455ECA8E}"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10" name="PlaceHolder 2"/>
          <p:cNvSpPr>
            <a:spLocks noGrp="1"/>
          </p:cNvSpPr>
          <p:nvPr>
            <p:ph type="sldImg"/>
          </p:nvPr>
        </p:nvSpPr>
        <p:spPr>
          <a:xfrm>
            <a:off x="1106640" y="812880"/>
            <a:ext cx="5344920" cy="4008240"/>
          </a:xfrm>
          <a:prstGeom prst="rect">
            <a:avLst/>
          </a:prstGeom>
          <a:ln w="0">
            <a:noFill/>
          </a:ln>
        </p:spPr>
      </p:sp>
      <p:sp>
        <p:nvSpPr>
          <p:cNvPr id="411"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Images déguelasses à refaire</a:t>
            </a:r>
            <a:endParaRPr b="0" lang="fr-FR"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EFCE58B8-6125-4C10-A9EA-C9505742425D}"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13" name="PlaceHolder 2"/>
          <p:cNvSpPr>
            <a:spLocks noGrp="1"/>
          </p:cNvSpPr>
          <p:nvPr>
            <p:ph type="sldImg"/>
          </p:nvPr>
        </p:nvSpPr>
        <p:spPr>
          <a:xfrm>
            <a:off x="1106640" y="812880"/>
            <a:ext cx="5344920" cy="4008240"/>
          </a:xfrm>
          <a:prstGeom prst="rect">
            <a:avLst/>
          </a:prstGeom>
          <a:ln w="0">
            <a:noFill/>
          </a:ln>
        </p:spPr>
      </p:sp>
      <p:sp>
        <p:nvSpPr>
          <p:cNvPr id="414"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Jouer cool. C'est pas bien de couper des arbres.Mais le bucheron durable a aussi son mode propre de connaissance. </a:t>
            </a:r>
            <a:endParaRPr b="0" lang="fr-FR"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D921ED58-89F9-4049-8F18-AB9B63DED2C2}"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16" name="PlaceHolder 2"/>
          <p:cNvSpPr>
            <a:spLocks noGrp="1"/>
          </p:cNvSpPr>
          <p:nvPr>
            <p:ph type="sldImg"/>
          </p:nvPr>
        </p:nvSpPr>
        <p:spPr>
          <a:xfrm>
            <a:off x="1106640" y="812880"/>
            <a:ext cx="5344920" cy="4008240"/>
          </a:xfrm>
          <a:prstGeom prst="rect">
            <a:avLst/>
          </a:prstGeom>
          <a:ln w="0">
            <a:noFill/>
          </a:ln>
        </p:spPr>
      </p:sp>
      <p:sp>
        <p:nvSpPr>
          <p:cNvPr id="417"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Juste parler des roms : culture irrédentiste ou conditions sociales ? </a:t>
            </a:r>
            <a:endParaRPr b="0" lang="fr-FR"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FBA6ED45-C668-418D-BE79-DA84400CBDB7}"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19" name="PlaceHolder 2"/>
          <p:cNvSpPr>
            <a:spLocks noGrp="1"/>
          </p:cNvSpPr>
          <p:nvPr>
            <p:ph type="sldImg"/>
          </p:nvPr>
        </p:nvSpPr>
        <p:spPr>
          <a:xfrm>
            <a:off x="1106640" y="812880"/>
            <a:ext cx="5344920" cy="4008240"/>
          </a:xfrm>
          <a:prstGeom prst="rect">
            <a:avLst/>
          </a:prstGeom>
          <a:ln w="0">
            <a:noFill/>
          </a:ln>
        </p:spPr>
      </p:sp>
      <p:sp>
        <p:nvSpPr>
          <p:cNvPr id="420"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CCE67CA4-58B5-4959-A75A-41DE87581D8E}"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22" name="PlaceHolder 2"/>
          <p:cNvSpPr>
            <a:spLocks noGrp="1"/>
          </p:cNvSpPr>
          <p:nvPr>
            <p:ph type="sldImg"/>
          </p:nvPr>
        </p:nvSpPr>
        <p:spPr>
          <a:xfrm>
            <a:off x="1106640" y="812880"/>
            <a:ext cx="5344920" cy="4008240"/>
          </a:xfrm>
          <a:prstGeom prst="rect">
            <a:avLst/>
          </a:prstGeom>
          <a:ln w="0">
            <a:noFill/>
          </a:ln>
        </p:spPr>
      </p:sp>
      <p:sp>
        <p:nvSpPr>
          <p:cNvPr id="423"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EBE50700-04F6-4350-BD54-718102AB80C8}"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25" name="PlaceHolder 2"/>
          <p:cNvSpPr>
            <a:spLocks noGrp="1"/>
          </p:cNvSpPr>
          <p:nvPr>
            <p:ph type="sldImg"/>
          </p:nvPr>
        </p:nvSpPr>
        <p:spPr>
          <a:xfrm>
            <a:off x="1106640" y="812880"/>
            <a:ext cx="5344920" cy="4008240"/>
          </a:xfrm>
          <a:prstGeom prst="rect">
            <a:avLst/>
          </a:prstGeom>
          <a:ln w="0">
            <a:noFill/>
          </a:ln>
        </p:spPr>
      </p:sp>
      <p:sp>
        <p:nvSpPr>
          <p:cNvPr id="426"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AC4B61FD-5C19-47B0-94D6-06AC751D9957}"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28" name="PlaceHolder 2"/>
          <p:cNvSpPr>
            <a:spLocks noGrp="1"/>
          </p:cNvSpPr>
          <p:nvPr>
            <p:ph type="sldImg"/>
          </p:nvPr>
        </p:nvSpPr>
        <p:spPr>
          <a:xfrm>
            <a:off x="1106640" y="812880"/>
            <a:ext cx="5344920" cy="4008240"/>
          </a:xfrm>
          <a:prstGeom prst="rect">
            <a:avLst/>
          </a:prstGeom>
          <a:ln w="0">
            <a:noFill/>
          </a:ln>
        </p:spPr>
      </p:sp>
      <p:sp>
        <p:nvSpPr>
          <p:cNvPr id="429"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Science, travail de terrain, climat.. en temps reel  Franchement : qui a envie de bosser alors que la mer est si tentante ?  </a:t>
            </a:r>
            <a:endParaRPr b="0" lang="fr-FR"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B7E2D2B8-903A-410E-903C-9B3E77B7D83C}"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31" name="PlaceHolder 2"/>
          <p:cNvSpPr>
            <a:spLocks noGrp="1"/>
          </p:cNvSpPr>
          <p:nvPr>
            <p:ph type="sldImg"/>
          </p:nvPr>
        </p:nvSpPr>
        <p:spPr>
          <a:xfrm>
            <a:off x="1106640" y="812880"/>
            <a:ext cx="5344920" cy="4008240"/>
          </a:xfrm>
          <a:prstGeom prst="rect">
            <a:avLst/>
          </a:prstGeom>
          <a:ln w="0">
            <a:noFill/>
          </a:ln>
        </p:spPr>
      </p:sp>
      <p:sp>
        <p:nvSpPr>
          <p:cNvPr id="432"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Insister un peu : c'est une liberté fondamentale du chercheur</a:t>
            </a:r>
            <a:endParaRPr b="0" lang="fr-FR"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A7CBC373-319A-4E9D-96C6-CB151397BDC7}"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34" name="PlaceHolder 2"/>
          <p:cNvSpPr>
            <a:spLocks noGrp="1"/>
          </p:cNvSpPr>
          <p:nvPr>
            <p:ph type="sldImg"/>
          </p:nvPr>
        </p:nvSpPr>
        <p:spPr>
          <a:xfrm>
            <a:off x="1106640" y="812880"/>
            <a:ext cx="5344920" cy="4008240"/>
          </a:xfrm>
          <a:prstGeom prst="rect">
            <a:avLst/>
          </a:prstGeom>
          <a:ln w="0">
            <a:noFill/>
          </a:ln>
        </p:spPr>
      </p:sp>
      <p:sp>
        <p:nvSpPr>
          <p:cNvPr id="435"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2BBAED6F-76FC-4CAD-B22B-932BF4F2023E}"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37" name="PlaceHolder 2"/>
          <p:cNvSpPr>
            <a:spLocks noGrp="1"/>
          </p:cNvSpPr>
          <p:nvPr>
            <p:ph type="sldImg"/>
          </p:nvPr>
        </p:nvSpPr>
        <p:spPr>
          <a:xfrm>
            <a:off x="1106640" y="812880"/>
            <a:ext cx="5344920" cy="4008240"/>
          </a:xfrm>
          <a:prstGeom prst="rect">
            <a:avLst/>
          </a:prstGeom>
          <a:ln w="0">
            <a:noFill/>
          </a:ln>
        </p:spPr>
      </p:sp>
      <p:sp>
        <p:nvSpPr>
          <p:cNvPr id="438"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87E22B8A-77B6-4C3A-A0D7-8121CB7C49A1}"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386" name="PlaceHolder 2"/>
          <p:cNvSpPr>
            <a:spLocks noGrp="1"/>
          </p:cNvSpPr>
          <p:nvPr>
            <p:ph type="sldImg"/>
          </p:nvPr>
        </p:nvSpPr>
        <p:spPr>
          <a:xfrm>
            <a:off x="1106640" y="812880"/>
            <a:ext cx="5344920" cy="4008240"/>
          </a:xfrm>
          <a:prstGeom prst="rect">
            <a:avLst/>
          </a:prstGeom>
          <a:ln w="0">
            <a:noFill/>
          </a:ln>
        </p:spPr>
      </p:sp>
      <p:sp>
        <p:nvSpPr>
          <p:cNvPr id="387"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Deux précautions : </a:t>
            </a:r>
            <a:endParaRPr b="0" lang="fr-FR" sz="2000" spc="-1" strike="noStrike">
              <a:latin typeface="Arial"/>
            </a:endParaRPr>
          </a:p>
          <a:p>
            <a:pPr marL="216000" indent="-216000">
              <a:lnSpc>
                <a:spcPct val="93000"/>
              </a:lnSpc>
              <a:buNone/>
              <a:tabLst>
                <a:tab algn="l" pos="723960"/>
                <a:tab algn="l" pos="1447920"/>
                <a:tab algn="l" pos="2171880"/>
                <a:tab algn="l" pos="2895480"/>
                <a:tab algn="l" pos="3619440"/>
                <a:tab algn="l" pos="4343400"/>
                <a:tab algn="l" pos="5067360"/>
                <a:tab algn="l" pos="5791320"/>
              </a:tabLst>
            </a:pPr>
            <a:endParaRPr b="0" lang="fr-FR" sz="2000" spc="-1" strike="noStrike">
              <a:latin typeface="Arial"/>
            </a:endParaRPr>
          </a:p>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Science c'est expertise extérieure</a:t>
            </a:r>
            <a:endParaRPr b="0" lang="fr-FR" sz="2000" spc="-1" strike="noStrike">
              <a:latin typeface="Arial"/>
            </a:endParaRPr>
          </a:p>
          <a:p>
            <a:pPr marL="216000" indent="-216000">
              <a:lnSpc>
                <a:spcPct val="93000"/>
              </a:lnSpc>
              <a:buNone/>
              <a:tabLst>
                <a:tab algn="l" pos="723960"/>
                <a:tab algn="l" pos="1447920"/>
                <a:tab algn="l" pos="2171880"/>
                <a:tab algn="l" pos="2895480"/>
                <a:tab algn="l" pos="3619440"/>
                <a:tab algn="l" pos="4343400"/>
                <a:tab algn="l" pos="5067360"/>
                <a:tab algn="l" pos="5791320"/>
              </a:tabLst>
            </a:pPr>
            <a:endParaRPr b="0" lang="fr-FR" sz="2000" spc="-1" strike="noStrike">
              <a:latin typeface="Arial"/>
            </a:endParaRPr>
          </a:p>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Ma compétence c'est morphodynamique et epistémo</a:t>
            </a:r>
            <a:endParaRPr b="0" lang="fr-FR"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51B01221-A1CE-485D-BD28-4C2430F3F927}"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40" name="PlaceHolder 2"/>
          <p:cNvSpPr>
            <a:spLocks noGrp="1"/>
          </p:cNvSpPr>
          <p:nvPr>
            <p:ph type="sldImg"/>
          </p:nvPr>
        </p:nvSpPr>
        <p:spPr>
          <a:xfrm>
            <a:off x="1106640" y="812880"/>
            <a:ext cx="5344920" cy="4008240"/>
          </a:xfrm>
          <a:prstGeom prst="rect">
            <a:avLst/>
          </a:prstGeom>
          <a:ln w="0">
            <a:noFill/>
          </a:ln>
        </p:spPr>
      </p:sp>
      <p:sp>
        <p:nvSpPr>
          <p:cNvPr id="441"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FF241691-5D68-4935-A1BB-15583C43C59C}"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43" name="PlaceHolder 2"/>
          <p:cNvSpPr>
            <a:spLocks noGrp="1"/>
          </p:cNvSpPr>
          <p:nvPr>
            <p:ph type="sldImg"/>
          </p:nvPr>
        </p:nvSpPr>
        <p:spPr>
          <a:xfrm>
            <a:off x="1106640" y="812880"/>
            <a:ext cx="5344920" cy="4008240"/>
          </a:xfrm>
          <a:prstGeom prst="rect">
            <a:avLst/>
          </a:prstGeom>
          <a:ln w="0">
            <a:noFill/>
          </a:ln>
        </p:spPr>
      </p:sp>
      <p:sp>
        <p:nvSpPr>
          <p:cNvPr id="444"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Le commentaire est un peu technique..regarder comment ca passe ??</a:t>
            </a:r>
            <a:endParaRPr b="0" lang="fr-FR"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F9025197-44D0-4748-BD57-986E933FAF88}"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46" name="PlaceHolder 2"/>
          <p:cNvSpPr>
            <a:spLocks noGrp="1"/>
          </p:cNvSpPr>
          <p:nvPr>
            <p:ph type="sldImg"/>
          </p:nvPr>
        </p:nvSpPr>
        <p:spPr>
          <a:xfrm>
            <a:off x="1106640" y="812880"/>
            <a:ext cx="5344920" cy="4008240"/>
          </a:xfrm>
          <a:prstGeom prst="rect">
            <a:avLst/>
          </a:prstGeom>
          <a:ln w="0">
            <a:noFill/>
          </a:ln>
        </p:spPr>
      </p:sp>
      <p:sp>
        <p:nvSpPr>
          <p:cNvPr id="447"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 on se lache sur la démocratie populaire ? </a:t>
            </a:r>
            <a:endParaRPr b="0" lang="fr-FR"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4369B2D4-2C35-4C1C-9629-56D419AEFFBF}"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49" name="PlaceHolder 2"/>
          <p:cNvSpPr>
            <a:spLocks noGrp="1"/>
          </p:cNvSpPr>
          <p:nvPr>
            <p:ph type="sldImg"/>
          </p:nvPr>
        </p:nvSpPr>
        <p:spPr>
          <a:xfrm>
            <a:off x="1106640" y="812880"/>
            <a:ext cx="5344920" cy="4008240"/>
          </a:xfrm>
          <a:prstGeom prst="rect">
            <a:avLst/>
          </a:prstGeom>
          <a:ln w="0">
            <a:noFill/>
          </a:ln>
        </p:spPr>
      </p:sp>
      <p:sp>
        <p:nvSpPr>
          <p:cNvPr id="450"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0AC7ECB2-FDBE-4F50-AD64-7A2493F42094}"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52" name="PlaceHolder 2"/>
          <p:cNvSpPr>
            <a:spLocks noGrp="1"/>
          </p:cNvSpPr>
          <p:nvPr>
            <p:ph type="sldImg"/>
          </p:nvPr>
        </p:nvSpPr>
        <p:spPr>
          <a:xfrm>
            <a:off x="1106640" y="812880"/>
            <a:ext cx="5344920" cy="4008240"/>
          </a:xfrm>
          <a:prstGeom prst="rect">
            <a:avLst/>
          </a:prstGeom>
          <a:ln w="0">
            <a:noFill/>
          </a:ln>
        </p:spPr>
      </p:sp>
      <p:sp>
        <p:nvSpPr>
          <p:cNvPr id="453"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29BE2496-C835-4F4E-924B-50DE861642CC}"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389" name="PlaceHolder 2"/>
          <p:cNvSpPr>
            <a:spLocks noGrp="1"/>
          </p:cNvSpPr>
          <p:nvPr>
            <p:ph type="sldImg"/>
          </p:nvPr>
        </p:nvSpPr>
        <p:spPr>
          <a:xfrm>
            <a:off x="1106640" y="812880"/>
            <a:ext cx="5344920" cy="4008240"/>
          </a:xfrm>
          <a:prstGeom prst="rect">
            <a:avLst/>
          </a:prstGeom>
          <a:ln w="0">
            <a:noFill/>
          </a:ln>
        </p:spPr>
      </p:sp>
      <p:sp>
        <p:nvSpPr>
          <p:cNvPr id="390"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Biblio sur le sujet</a:t>
            </a:r>
            <a:endParaRPr b="0" lang="fr-FR"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B97F6C0F-7F13-4724-9DC1-64DF90D24B94}"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55" name="PlaceHolder 2"/>
          <p:cNvSpPr>
            <a:spLocks noGrp="1"/>
          </p:cNvSpPr>
          <p:nvPr>
            <p:ph type="sldImg"/>
          </p:nvPr>
        </p:nvSpPr>
        <p:spPr>
          <a:xfrm>
            <a:off x="1106640" y="812880"/>
            <a:ext cx="5344920" cy="4008240"/>
          </a:xfrm>
          <a:prstGeom prst="rect">
            <a:avLst/>
          </a:prstGeom>
          <a:ln w="0">
            <a:noFill/>
          </a:ln>
        </p:spPr>
      </p:sp>
      <p:sp>
        <p:nvSpPr>
          <p:cNvPr id="456"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516FCB55-688C-4D49-ACFE-89392A573EA2}"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58" name="PlaceHolder 2"/>
          <p:cNvSpPr>
            <a:spLocks noGrp="1"/>
          </p:cNvSpPr>
          <p:nvPr>
            <p:ph type="sldImg"/>
          </p:nvPr>
        </p:nvSpPr>
        <p:spPr>
          <a:xfrm>
            <a:off x="1106640" y="812880"/>
            <a:ext cx="5344920" cy="4008240"/>
          </a:xfrm>
          <a:prstGeom prst="rect">
            <a:avLst/>
          </a:prstGeom>
          <a:ln w="0">
            <a:noFill/>
          </a:ln>
        </p:spPr>
      </p:sp>
      <p:sp>
        <p:nvSpPr>
          <p:cNvPr id="459"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1A19CFEE-2835-4320-84D9-20C69E988E24}"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61" name="PlaceHolder 2"/>
          <p:cNvSpPr>
            <a:spLocks noGrp="1"/>
          </p:cNvSpPr>
          <p:nvPr>
            <p:ph type="sldImg"/>
          </p:nvPr>
        </p:nvSpPr>
        <p:spPr>
          <a:xfrm>
            <a:off x="1106640" y="812880"/>
            <a:ext cx="5344920" cy="4008240"/>
          </a:xfrm>
          <a:prstGeom prst="rect">
            <a:avLst/>
          </a:prstGeom>
          <a:ln w="0">
            <a:noFill/>
          </a:ln>
        </p:spPr>
      </p:sp>
      <p:sp>
        <p:nvSpPr>
          <p:cNvPr id="462"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6A00BCDD-858F-4D9F-9781-210FDDEDFACE}"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64" name="PlaceHolder 2"/>
          <p:cNvSpPr>
            <a:spLocks noGrp="1"/>
          </p:cNvSpPr>
          <p:nvPr>
            <p:ph type="sldImg"/>
          </p:nvPr>
        </p:nvSpPr>
        <p:spPr>
          <a:xfrm>
            <a:off x="1106640" y="812880"/>
            <a:ext cx="5344920" cy="4008240"/>
          </a:xfrm>
          <a:prstGeom prst="rect">
            <a:avLst/>
          </a:prstGeom>
          <a:ln w="0">
            <a:noFill/>
          </a:ln>
        </p:spPr>
      </p:sp>
      <p:sp>
        <p:nvSpPr>
          <p:cNvPr id="465"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CD556831-F0EF-4D65-8C4C-A1534079A0C3}"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67" name="PlaceHolder 2"/>
          <p:cNvSpPr>
            <a:spLocks noGrp="1"/>
          </p:cNvSpPr>
          <p:nvPr>
            <p:ph type="sldImg"/>
          </p:nvPr>
        </p:nvSpPr>
        <p:spPr>
          <a:xfrm>
            <a:off x="1106640" y="812880"/>
            <a:ext cx="5344920" cy="4008240"/>
          </a:xfrm>
          <a:prstGeom prst="rect">
            <a:avLst/>
          </a:prstGeom>
          <a:ln w="0">
            <a:noFill/>
          </a:ln>
        </p:spPr>
      </p:sp>
      <p:sp>
        <p:nvSpPr>
          <p:cNvPr id="468" name="PlaceHolder 3"/>
          <p:cNvSpPr>
            <a:spLocks noGrp="1"/>
          </p:cNvSpPr>
          <p:nvPr>
            <p:ph type="body"/>
          </p:nvPr>
        </p:nvSpPr>
        <p:spPr>
          <a:xfrm>
            <a:off x="755640" y="5078520"/>
            <a:ext cx="6048000" cy="4811400"/>
          </a:xfrm>
          <a:prstGeom prst="rect">
            <a:avLst/>
          </a:prstGeom>
          <a:noFill/>
          <a:ln w="9360">
            <a:noFill/>
          </a:ln>
        </p:spPr>
        <p:txBody>
          <a:bodyPr numCol="1" spcCol="0" lIns="0" rIns="0" tIns="0" bIns="0" anchor="ctr">
            <a:noAutofit/>
          </a:bodyPr>
          <a:p>
            <a:endParaRPr b="0" lang="fr-FR"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F65129DB-764B-48F7-8657-693AB3BDB47B}"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392" name="PlaceHolder 2"/>
          <p:cNvSpPr>
            <a:spLocks noGrp="1"/>
          </p:cNvSpPr>
          <p:nvPr>
            <p:ph type="sldImg"/>
          </p:nvPr>
        </p:nvSpPr>
        <p:spPr>
          <a:xfrm>
            <a:off x="1106640" y="812880"/>
            <a:ext cx="5344920" cy="4008240"/>
          </a:xfrm>
          <a:prstGeom prst="rect">
            <a:avLst/>
          </a:prstGeom>
          <a:ln w="0">
            <a:noFill/>
          </a:ln>
        </p:spPr>
      </p:sp>
      <p:sp>
        <p:nvSpPr>
          <p:cNvPr id="393"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La représentation met en cause l'essence de l'objet (elle le reproduit) et implique l'humour</a:t>
            </a:r>
            <a:endParaRPr b="0" lang="fr-FR"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D3650A3C-1D2B-4043-A78A-79CB74D4D05E}"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395" name="PlaceHolder 2"/>
          <p:cNvSpPr>
            <a:spLocks noGrp="1"/>
          </p:cNvSpPr>
          <p:nvPr>
            <p:ph type="sldImg"/>
          </p:nvPr>
        </p:nvSpPr>
        <p:spPr>
          <a:xfrm>
            <a:off x="1106640" y="812880"/>
            <a:ext cx="5344920" cy="4008240"/>
          </a:xfrm>
          <a:prstGeom prst="rect">
            <a:avLst/>
          </a:prstGeom>
          <a:ln w="0">
            <a:noFill/>
          </a:ln>
        </p:spPr>
      </p:sp>
      <p:sp>
        <p:nvSpPr>
          <p:cNvPr id="396"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Long débat scientifique : l'espace bouge. Terre et mer ne sont pas fixes....</a:t>
            </a:r>
            <a:endParaRPr b="0" lang="fr-FR" sz="2000" spc="-1" strike="noStrike">
              <a:latin typeface="Arial"/>
            </a:endParaRPr>
          </a:p>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Toutes les explorations à la recherche d'iles nouvelles.. sont en cause </a:t>
            </a:r>
            <a:endParaRPr b="0" lang="fr-FR"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DEAD07EF-7702-4913-8AED-B700C4D7890D}"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398" name="PlaceHolder 2"/>
          <p:cNvSpPr>
            <a:spLocks noGrp="1"/>
          </p:cNvSpPr>
          <p:nvPr>
            <p:ph type="sldImg"/>
          </p:nvPr>
        </p:nvSpPr>
        <p:spPr>
          <a:xfrm>
            <a:off x="1106640" y="812880"/>
            <a:ext cx="5344920" cy="4008240"/>
          </a:xfrm>
          <a:prstGeom prst="rect">
            <a:avLst/>
          </a:prstGeom>
          <a:ln w="0">
            <a:noFill/>
          </a:ln>
        </p:spPr>
      </p:sp>
      <p:sp>
        <p:nvSpPr>
          <p:cNvPr id="399"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Plein de géographes sont des rigolos</a:t>
            </a:r>
            <a:endParaRPr b="0" lang="fr-FR" sz="2000" spc="-1" strike="noStrike">
              <a:latin typeface="Arial"/>
            </a:endParaRPr>
          </a:p>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 </a:t>
            </a:r>
            <a:r>
              <a:rPr b="0" lang="fr-FR" sz="2000" spc="-1" strike="noStrike">
                <a:latin typeface="Arial"/>
                <a:ea typeface="Microsoft YaHei"/>
              </a:rPr>
              <a:t>Voir les cafés géographiques</a:t>
            </a:r>
            <a:endParaRPr b="0" lang="fr-FR"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997FC1D0-F52F-4054-B31B-B9BCB0B9A3A6}"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01" name="PlaceHolder 2"/>
          <p:cNvSpPr>
            <a:spLocks noGrp="1"/>
          </p:cNvSpPr>
          <p:nvPr>
            <p:ph type="sldImg"/>
          </p:nvPr>
        </p:nvSpPr>
        <p:spPr>
          <a:xfrm>
            <a:off x="1106640" y="812880"/>
            <a:ext cx="5344920" cy="4008240"/>
          </a:xfrm>
          <a:prstGeom prst="rect">
            <a:avLst/>
          </a:prstGeom>
          <a:ln w="0">
            <a:noFill/>
          </a:ln>
        </p:spPr>
      </p:sp>
      <p:sp>
        <p:nvSpPr>
          <p:cNvPr id="402"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Celle la elle est un peu complexe et simplifiante aussi. </a:t>
            </a:r>
            <a:endParaRPr b="0" lang="fr-FR"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6D74A1B2-54C5-4B8E-925D-66017E85D605}"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04" name="PlaceHolder 2"/>
          <p:cNvSpPr>
            <a:spLocks noGrp="1"/>
          </p:cNvSpPr>
          <p:nvPr>
            <p:ph type="sldImg"/>
          </p:nvPr>
        </p:nvSpPr>
        <p:spPr>
          <a:xfrm>
            <a:off x="1106640" y="812880"/>
            <a:ext cx="5344920" cy="4008240"/>
          </a:xfrm>
          <a:prstGeom prst="rect">
            <a:avLst/>
          </a:prstGeom>
          <a:ln w="0">
            <a:noFill/>
          </a:ln>
        </p:spPr>
      </p:sp>
      <p:sp>
        <p:nvSpPr>
          <p:cNvPr id="405"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Travail en cours</a:t>
            </a:r>
            <a:endParaRPr b="0" lang="fr-FR"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sldNum"/>
          </p:nvPr>
        </p:nvSpPr>
        <p:spPr>
          <a:xfrm>
            <a:off x="4278240" y="10156680"/>
            <a:ext cx="3279240" cy="533160"/>
          </a:xfrm>
          <a:prstGeom prst="rect">
            <a:avLst/>
          </a:prstGeom>
          <a:noFill/>
          <a:ln w="9360">
            <a:noFill/>
          </a:ln>
        </p:spPr>
        <p:txBody>
          <a:bodyPr numCol="1" spcCol="0" lIns="0" rIns="0" tIns="0" bIns="0" anchor="b">
            <a:noAutofit/>
          </a:bodyPr>
          <a:p>
            <a:pPr algn="r">
              <a:lnSpc>
                <a:spcPct val="95000"/>
              </a:lnSpc>
              <a:buNone/>
              <a:tabLst>
                <a:tab algn="l" pos="723960"/>
                <a:tab algn="l" pos="1447920"/>
                <a:tab algn="l" pos="2171880"/>
                <a:tab algn="l" pos="2895480"/>
              </a:tabLst>
            </a:pPr>
            <a:fld id="{819DB31C-24E3-4058-B53F-7C0D29821B8D}" type="slidenum">
              <a:rPr b="0" lang="fr-FR" sz="1400" spc="-1" strike="noStrike">
                <a:solidFill>
                  <a:srgbClr val="000000"/>
                </a:solidFill>
                <a:latin typeface="Times New Roman"/>
                <a:ea typeface="+mn-ea"/>
              </a:rPr>
              <a:t>&lt;numéro&gt;</a:t>
            </a:fld>
            <a:endParaRPr b="0" lang="fr-FR" sz="1400" spc="-1" strike="noStrike">
              <a:latin typeface="Times New Roman"/>
            </a:endParaRPr>
          </a:p>
        </p:txBody>
      </p:sp>
      <p:sp>
        <p:nvSpPr>
          <p:cNvPr id="407" name="PlaceHolder 2"/>
          <p:cNvSpPr>
            <a:spLocks noGrp="1"/>
          </p:cNvSpPr>
          <p:nvPr>
            <p:ph type="sldImg"/>
          </p:nvPr>
        </p:nvSpPr>
        <p:spPr>
          <a:xfrm>
            <a:off x="1106640" y="812880"/>
            <a:ext cx="5344920" cy="4008240"/>
          </a:xfrm>
          <a:prstGeom prst="rect">
            <a:avLst/>
          </a:prstGeom>
          <a:ln w="0">
            <a:noFill/>
          </a:ln>
        </p:spPr>
      </p:sp>
      <p:sp>
        <p:nvSpPr>
          <p:cNvPr id="408" name="PlaceHolder 3"/>
          <p:cNvSpPr>
            <a:spLocks noGrp="1"/>
          </p:cNvSpPr>
          <p:nvPr>
            <p:ph type="body"/>
          </p:nvPr>
        </p:nvSpPr>
        <p:spPr>
          <a:xfrm>
            <a:off x="755640" y="5078520"/>
            <a:ext cx="6048000" cy="4811400"/>
          </a:xfrm>
          <a:prstGeom prst="rect">
            <a:avLst/>
          </a:prstGeom>
          <a:noFill/>
          <a:ln w="9360">
            <a:noFill/>
          </a:ln>
        </p:spPr>
        <p:txBody>
          <a:bodyPr numCol="1" spcCol="0" lIns="0" rIns="0" tIns="17640" bIns="0" anchor="t">
            <a:noAutofit/>
          </a:bodyPr>
          <a:p>
            <a:pPr marL="216000" indent="-216000">
              <a:lnSpc>
                <a:spcPct val="93000"/>
              </a:lnSpc>
              <a:buNone/>
              <a:tabLst>
                <a:tab algn="l" pos="723960"/>
                <a:tab algn="l" pos="1447920"/>
                <a:tab algn="l" pos="2171880"/>
                <a:tab algn="l" pos="2895480"/>
                <a:tab algn="l" pos="3619440"/>
                <a:tab algn="l" pos="4343400"/>
                <a:tab algn="l" pos="5067360"/>
                <a:tab algn="l" pos="5791320"/>
              </a:tabLst>
            </a:pPr>
            <a:r>
              <a:rPr b="0" lang="fr-FR" sz="2000" spc="-1" strike="noStrike">
                <a:latin typeface="Arial"/>
                <a:ea typeface="Microsoft YaHei"/>
              </a:rPr>
              <a:t>Ironie politiquement assumée</a:t>
            </a:r>
            <a:endParaRPr b="0" lang="fr-FR"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7" name="PlaceHolder 2"/>
          <p:cNvSpPr>
            <a:spLocks noGrp="1"/>
          </p:cNvSpPr>
          <p:nvPr>
            <p:ph/>
          </p:nvPr>
        </p:nvSpPr>
        <p:spPr>
          <a:xfrm>
            <a:off x="503280" y="176832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8" name="PlaceHolder 3"/>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30"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31"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32"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33" name="PlaceHolder 5"/>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35" name="PlaceHolder 2"/>
          <p:cNvSpPr>
            <a:spLocks noGrp="1"/>
          </p:cNvSpPr>
          <p:nvPr>
            <p:ph/>
          </p:nvPr>
        </p:nvSpPr>
        <p:spPr>
          <a:xfrm>
            <a:off x="5032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36" name="PlaceHolder 3"/>
          <p:cNvSpPr>
            <a:spLocks noGrp="1"/>
          </p:cNvSpPr>
          <p:nvPr>
            <p:ph/>
          </p:nvPr>
        </p:nvSpPr>
        <p:spPr>
          <a:xfrm>
            <a:off x="356976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37" name="PlaceHolder 4"/>
          <p:cNvSpPr>
            <a:spLocks noGrp="1"/>
          </p:cNvSpPr>
          <p:nvPr>
            <p:ph/>
          </p:nvPr>
        </p:nvSpPr>
        <p:spPr>
          <a:xfrm>
            <a:off x="66358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38" name="PlaceHolder 5"/>
          <p:cNvSpPr>
            <a:spLocks noGrp="1"/>
          </p:cNvSpPr>
          <p:nvPr>
            <p:ph/>
          </p:nvPr>
        </p:nvSpPr>
        <p:spPr>
          <a:xfrm>
            <a:off x="5032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39" name="PlaceHolder 6"/>
          <p:cNvSpPr>
            <a:spLocks noGrp="1"/>
          </p:cNvSpPr>
          <p:nvPr>
            <p:ph/>
          </p:nvPr>
        </p:nvSpPr>
        <p:spPr>
          <a:xfrm>
            <a:off x="356976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40" name="PlaceHolder 7"/>
          <p:cNvSpPr>
            <a:spLocks noGrp="1"/>
          </p:cNvSpPr>
          <p:nvPr>
            <p:ph/>
          </p:nvPr>
        </p:nvSpPr>
        <p:spPr>
          <a:xfrm>
            <a:off x="66358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47" name="PlaceHolder 2"/>
          <p:cNvSpPr>
            <a:spLocks noGrp="1"/>
          </p:cNvSpPr>
          <p:nvPr>
            <p:ph type="subTitle"/>
          </p:nvPr>
        </p:nvSpPr>
        <p:spPr>
          <a:xfrm>
            <a:off x="503280" y="1768320"/>
            <a:ext cx="9069120" cy="49874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49" name="PlaceHolder 2"/>
          <p:cNvSpPr>
            <a:spLocks noGrp="1"/>
          </p:cNvSpPr>
          <p:nvPr>
            <p:ph/>
          </p:nvPr>
        </p:nvSpPr>
        <p:spPr>
          <a:xfrm>
            <a:off x="503280" y="1768320"/>
            <a:ext cx="906912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51"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52"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3280" y="301680"/>
            <a:ext cx="9069120" cy="58420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56"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57"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58"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6" name="PlaceHolder 2"/>
          <p:cNvSpPr>
            <a:spLocks noGrp="1"/>
          </p:cNvSpPr>
          <p:nvPr>
            <p:ph type="subTitle"/>
          </p:nvPr>
        </p:nvSpPr>
        <p:spPr>
          <a:xfrm>
            <a:off x="503280" y="1768320"/>
            <a:ext cx="9069120" cy="49874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60"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61"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62" name="PlaceHolder 4"/>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64"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65"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66" name="PlaceHolder 4"/>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68" name="PlaceHolder 2"/>
          <p:cNvSpPr>
            <a:spLocks noGrp="1"/>
          </p:cNvSpPr>
          <p:nvPr>
            <p:ph/>
          </p:nvPr>
        </p:nvSpPr>
        <p:spPr>
          <a:xfrm>
            <a:off x="503280" y="176832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69" name="PlaceHolder 3"/>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71"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72"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73"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74" name="PlaceHolder 5"/>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76" name="PlaceHolder 2"/>
          <p:cNvSpPr>
            <a:spLocks noGrp="1"/>
          </p:cNvSpPr>
          <p:nvPr>
            <p:ph/>
          </p:nvPr>
        </p:nvSpPr>
        <p:spPr>
          <a:xfrm>
            <a:off x="5032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77" name="PlaceHolder 3"/>
          <p:cNvSpPr>
            <a:spLocks noGrp="1"/>
          </p:cNvSpPr>
          <p:nvPr>
            <p:ph/>
          </p:nvPr>
        </p:nvSpPr>
        <p:spPr>
          <a:xfrm>
            <a:off x="356976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78" name="PlaceHolder 4"/>
          <p:cNvSpPr>
            <a:spLocks noGrp="1"/>
          </p:cNvSpPr>
          <p:nvPr>
            <p:ph/>
          </p:nvPr>
        </p:nvSpPr>
        <p:spPr>
          <a:xfrm>
            <a:off x="66358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79" name="PlaceHolder 5"/>
          <p:cNvSpPr>
            <a:spLocks noGrp="1"/>
          </p:cNvSpPr>
          <p:nvPr>
            <p:ph/>
          </p:nvPr>
        </p:nvSpPr>
        <p:spPr>
          <a:xfrm>
            <a:off x="5032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80" name="PlaceHolder 6"/>
          <p:cNvSpPr>
            <a:spLocks noGrp="1"/>
          </p:cNvSpPr>
          <p:nvPr>
            <p:ph/>
          </p:nvPr>
        </p:nvSpPr>
        <p:spPr>
          <a:xfrm>
            <a:off x="356976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81" name="PlaceHolder 7"/>
          <p:cNvSpPr>
            <a:spLocks noGrp="1"/>
          </p:cNvSpPr>
          <p:nvPr>
            <p:ph/>
          </p:nvPr>
        </p:nvSpPr>
        <p:spPr>
          <a:xfrm>
            <a:off x="66358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90" name="PlaceHolder 2"/>
          <p:cNvSpPr>
            <a:spLocks noGrp="1"/>
          </p:cNvSpPr>
          <p:nvPr>
            <p:ph type="subTitle"/>
          </p:nvPr>
        </p:nvSpPr>
        <p:spPr>
          <a:xfrm>
            <a:off x="503280" y="1768320"/>
            <a:ext cx="9069120" cy="49874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92" name="PlaceHolder 2"/>
          <p:cNvSpPr>
            <a:spLocks noGrp="1"/>
          </p:cNvSpPr>
          <p:nvPr>
            <p:ph/>
          </p:nvPr>
        </p:nvSpPr>
        <p:spPr>
          <a:xfrm>
            <a:off x="503280" y="1768320"/>
            <a:ext cx="906912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94"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95"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8" name="PlaceHolder 2"/>
          <p:cNvSpPr>
            <a:spLocks noGrp="1"/>
          </p:cNvSpPr>
          <p:nvPr>
            <p:ph/>
          </p:nvPr>
        </p:nvSpPr>
        <p:spPr>
          <a:xfrm>
            <a:off x="503280" y="1768320"/>
            <a:ext cx="906912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503280" y="301680"/>
            <a:ext cx="9069120" cy="58420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99"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00"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01"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03"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04"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05" name="PlaceHolder 4"/>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07"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08"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09" name="PlaceHolder 4"/>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11" name="PlaceHolder 2"/>
          <p:cNvSpPr>
            <a:spLocks noGrp="1"/>
          </p:cNvSpPr>
          <p:nvPr>
            <p:ph/>
          </p:nvPr>
        </p:nvSpPr>
        <p:spPr>
          <a:xfrm>
            <a:off x="503280" y="176832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12" name="PlaceHolder 3"/>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14"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15"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16"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17" name="PlaceHolder 5"/>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19" name="PlaceHolder 2"/>
          <p:cNvSpPr>
            <a:spLocks noGrp="1"/>
          </p:cNvSpPr>
          <p:nvPr>
            <p:ph/>
          </p:nvPr>
        </p:nvSpPr>
        <p:spPr>
          <a:xfrm>
            <a:off x="5032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20" name="PlaceHolder 3"/>
          <p:cNvSpPr>
            <a:spLocks noGrp="1"/>
          </p:cNvSpPr>
          <p:nvPr>
            <p:ph/>
          </p:nvPr>
        </p:nvSpPr>
        <p:spPr>
          <a:xfrm>
            <a:off x="356976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21" name="PlaceHolder 4"/>
          <p:cNvSpPr>
            <a:spLocks noGrp="1"/>
          </p:cNvSpPr>
          <p:nvPr>
            <p:ph/>
          </p:nvPr>
        </p:nvSpPr>
        <p:spPr>
          <a:xfrm>
            <a:off x="66358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22" name="PlaceHolder 5"/>
          <p:cNvSpPr>
            <a:spLocks noGrp="1"/>
          </p:cNvSpPr>
          <p:nvPr>
            <p:ph/>
          </p:nvPr>
        </p:nvSpPr>
        <p:spPr>
          <a:xfrm>
            <a:off x="5032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23" name="PlaceHolder 6"/>
          <p:cNvSpPr>
            <a:spLocks noGrp="1"/>
          </p:cNvSpPr>
          <p:nvPr>
            <p:ph/>
          </p:nvPr>
        </p:nvSpPr>
        <p:spPr>
          <a:xfrm>
            <a:off x="356976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24" name="PlaceHolder 7"/>
          <p:cNvSpPr>
            <a:spLocks noGrp="1"/>
          </p:cNvSpPr>
          <p:nvPr>
            <p:ph/>
          </p:nvPr>
        </p:nvSpPr>
        <p:spPr>
          <a:xfrm>
            <a:off x="66358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31" name="PlaceHolder 2"/>
          <p:cNvSpPr>
            <a:spLocks noGrp="1"/>
          </p:cNvSpPr>
          <p:nvPr>
            <p:ph type="subTitle"/>
          </p:nvPr>
        </p:nvSpPr>
        <p:spPr>
          <a:xfrm>
            <a:off x="503280" y="1768320"/>
            <a:ext cx="9069120" cy="49874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33" name="PlaceHolder 2"/>
          <p:cNvSpPr>
            <a:spLocks noGrp="1"/>
          </p:cNvSpPr>
          <p:nvPr>
            <p:ph/>
          </p:nvPr>
        </p:nvSpPr>
        <p:spPr>
          <a:xfrm>
            <a:off x="503280" y="1768320"/>
            <a:ext cx="906912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0"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1"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35"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36"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503280" y="301680"/>
            <a:ext cx="9069120" cy="58420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40"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41"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42"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44"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45"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46" name="PlaceHolder 4"/>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48"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49"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50" name="PlaceHolder 4"/>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52" name="PlaceHolder 2"/>
          <p:cNvSpPr>
            <a:spLocks noGrp="1"/>
          </p:cNvSpPr>
          <p:nvPr>
            <p:ph/>
          </p:nvPr>
        </p:nvSpPr>
        <p:spPr>
          <a:xfrm>
            <a:off x="503280" y="176832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53" name="PlaceHolder 3"/>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55"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56"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57"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58" name="PlaceHolder 5"/>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60" name="PlaceHolder 2"/>
          <p:cNvSpPr>
            <a:spLocks noGrp="1"/>
          </p:cNvSpPr>
          <p:nvPr>
            <p:ph/>
          </p:nvPr>
        </p:nvSpPr>
        <p:spPr>
          <a:xfrm>
            <a:off x="5032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61" name="PlaceHolder 3"/>
          <p:cNvSpPr>
            <a:spLocks noGrp="1"/>
          </p:cNvSpPr>
          <p:nvPr>
            <p:ph/>
          </p:nvPr>
        </p:nvSpPr>
        <p:spPr>
          <a:xfrm>
            <a:off x="356976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62" name="PlaceHolder 4"/>
          <p:cNvSpPr>
            <a:spLocks noGrp="1"/>
          </p:cNvSpPr>
          <p:nvPr>
            <p:ph/>
          </p:nvPr>
        </p:nvSpPr>
        <p:spPr>
          <a:xfrm>
            <a:off x="66358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63" name="PlaceHolder 5"/>
          <p:cNvSpPr>
            <a:spLocks noGrp="1"/>
          </p:cNvSpPr>
          <p:nvPr>
            <p:ph/>
          </p:nvPr>
        </p:nvSpPr>
        <p:spPr>
          <a:xfrm>
            <a:off x="5032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64" name="PlaceHolder 6"/>
          <p:cNvSpPr>
            <a:spLocks noGrp="1"/>
          </p:cNvSpPr>
          <p:nvPr>
            <p:ph/>
          </p:nvPr>
        </p:nvSpPr>
        <p:spPr>
          <a:xfrm>
            <a:off x="356976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65" name="PlaceHolder 7"/>
          <p:cNvSpPr>
            <a:spLocks noGrp="1"/>
          </p:cNvSpPr>
          <p:nvPr>
            <p:ph/>
          </p:nvPr>
        </p:nvSpPr>
        <p:spPr>
          <a:xfrm>
            <a:off x="66358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2"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73" name="PlaceHolder 2"/>
          <p:cNvSpPr>
            <a:spLocks noGrp="1"/>
          </p:cNvSpPr>
          <p:nvPr>
            <p:ph type="subTitle"/>
          </p:nvPr>
        </p:nvSpPr>
        <p:spPr>
          <a:xfrm>
            <a:off x="503280" y="1768320"/>
            <a:ext cx="9069120" cy="49874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75" name="PlaceHolder 2"/>
          <p:cNvSpPr>
            <a:spLocks noGrp="1"/>
          </p:cNvSpPr>
          <p:nvPr>
            <p:ph/>
          </p:nvPr>
        </p:nvSpPr>
        <p:spPr>
          <a:xfrm>
            <a:off x="503280" y="1768320"/>
            <a:ext cx="906912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77"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78"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0" name="PlaceHolder 1"/>
          <p:cNvSpPr>
            <a:spLocks noGrp="1"/>
          </p:cNvSpPr>
          <p:nvPr>
            <p:ph type="subTitle"/>
          </p:nvPr>
        </p:nvSpPr>
        <p:spPr>
          <a:xfrm>
            <a:off x="503280" y="301680"/>
            <a:ext cx="9069120" cy="58420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82"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83"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84"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86"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87"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88" name="PlaceHolder 4"/>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90"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91"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92" name="PlaceHolder 4"/>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94" name="PlaceHolder 2"/>
          <p:cNvSpPr>
            <a:spLocks noGrp="1"/>
          </p:cNvSpPr>
          <p:nvPr>
            <p:ph/>
          </p:nvPr>
        </p:nvSpPr>
        <p:spPr>
          <a:xfrm>
            <a:off x="503280" y="176832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95" name="PlaceHolder 3"/>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97"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98"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99"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00" name="PlaceHolder 5"/>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3280" y="301680"/>
            <a:ext cx="9069120" cy="58420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02" name="PlaceHolder 2"/>
          <p:cNvSpPr>
            <a:spLocks noGrp="1"/>
          </p:cNvSpPr>
          <p:nvPr>
            <p:ph/>
          </p:nvPr>
        </p:nvSpPr>
        <p:spPr>
          <a:xfrm>
            <a:off x="5032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03" name="PlaceHolder 3"/>
          <p:cNvSpPr>
            <a:spLocks noGrp="1"/>
          </p:cNvSpPr>
          <p:nvPr>
            <p:ph/>
          </p:nvPr>
        </p:nvSpPr>
        <p:spPr>
          <a:xfrm>
            <a:off x="356976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04" name="PlaceHolder 4"/>
          <p:cNvSpPr>
            <a:spLocks noGrp="1"/>
          </p:cNvSpPr>
          <p:nvPr>
            <p:ph/>
          </p:nvPr>
        </p:nvSpPr>
        <p:spPr>
          <a:xfrm>
            <a:off x="66358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05" name="PlaceHolder 5"/>
          <p:cNvSpPr>
            <a:spLocks noGrp="1"/>
          </p:cNvSpPr>
          <p:nvPr>
            <p:ph/>
          </p:nvPr>
        </p:nvSpPr>
        <p:spPr>
          <a:xfrm>
            <a:off x="5032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06" name="PlaceHolder 6"/>
          <p:cNvSpPr>
            <a:spLocks noGrp="1"/>
          </p:cNvSpPr>
          <p:nvPr>
            <p:ph/>
          </p:nvPr>
        </p:nvSpPr>
        <p:spPr>
          <a:xfrm>
            <a:off x="356976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07" name="PlaceHolder 7"/>
          <p:cNvSpPr>
            <a:spLocks noGrp="1"/>
          </p:cNvSpPr>
          <p:nvPr>
            <p:ph/>
          </p:nvPr>
        </p:nvSpPr>
        <p:spPr>
          <a:xfrm>
            <a:off x="66358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5"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16" name="PlaceHolder 2"/>
          <p:cNvSpPr>
            <a:spLocks noGrp="1"/>
          </p:cNvSpPr>
          <p:nvPr>
            <p:ph type="subTitle"/>
          </p:nvPr>
        </p:nvSpPr>
        <p:spPr>
          <a:xfrm>
            <a:off x="503280" y="1768320"/>
            <a:ext cx="9069120" cy="498744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18" name="PlaceHolder 2"/>
          <p:cNvSpPr>
            <a:spLocks noGrp="1"/>
          </p:cNvSpPr>
          <p:nvPr>
            <p:ph/>
          </p:nvPr>
        </p:nvSpPr>
        <p:spPr>
          <a:xfrm>
            <a:off x="503280" y="1768320"/>
            <a:ext cx="906912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20"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21"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2"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3" name="PlaceHolder 1"/>
          <p:cNvSpPr>
            <a:spLocks noGrp="1"/>
          </p:cNvSpPr>
          <p:nvPr>
            <p:ph type="subTitle"/>
          </p:nvPr>
        </p:nvSpPr>
        <p:spPr>
          <a:xfrm>
            <a:off x="503280" y="301680"/>
            <a:ext cx="9069120" cy="5842080"/>
          </a:xfrm>
          <a:prstGeom prst="rect">
            <a:avLst/>
          </a:prstGeom>
          <a:noFill/>
          <a:ln w="0">
            <a:noFill/>
          </a:ln>
        </p:spPr>
        <p:txBody>
          <a:bodyPr lIns="0" rIns="0" tIns="0" bIns="0" anchor="ctr">
            <a:noAutofit/>
          </a:bodyPr>
          <a:p>
            <a:pPr algn="ctr">
              <a:buNone/>
            </a:pPr>
            <a:endParaRPr b="0" lang="fr-F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25"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26"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27"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29"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30"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31" name="PlaceHolder 4"/>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33"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34"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35" name="PlaceHolder 4"/>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5"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6" name="PlaceHolder 3"/>
          <p:cNvSpPr>
            <a:spLocks noGrp="1"/>
          </p:cNvSpPr>
          <p:nvPr>
            <p:ph/>
          </p:nvPr>
        </p:nvSpPr>
        <p:spPr>
          <a:xfrm>
            <a:off x="515052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17"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37" name="PlaceHolder 2"/>
          <p:cNvSpPr>
            <a:spLocks noGrp="1"/>
          </p:cNvSpPr>
          <p:nvPr>
            <p:ph/>
          </p:nvPr>
        </p:nvSpPr>
        <p:spPr>
          <a:xfrm>
            <a:off x="503280" y="176832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38" name="PlaceHolder 3"/>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40"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41"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42" name="PlaceHolder 4"/>
          <p:cNvSpPr>
            <a:spLocks noGrp="1"/>
          </p:cNvSpPr>
          <p:nvPr>
            <p:ph/>
          </p:nvPr>
        </p:nvSpPr>
        <p:spPr>
          <a:xfrm>
            <a:off x="50328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43" name="PlaceHolder 5"/>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45" name="PlaceHolder 2"/>
          <p:cNvSpPr>
            <a:spLocks noGrp="1"/>
          </p:cNvSpPr>
          <p:nvPr>
            <p:ph/>
          </p:nvPr>
        </p:nvSpPr>
        <p:spPr>
          <a:xfrm>
            <a:off x="5032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46" name="PlaceHolder 3"/>
          <p:cNvSpPr>
            <a:spLocks noGrp="1"/>
          </p:cNvSpPr>
          <p:nvPr>
            <p:ph/>
          </p:nvPr>
        </p:nvSpPr>
        <p:spPr>
          <a:xfrm>
            <a:off x="356976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47" name="PlaceHolder 4"/>
          <p:cNvSpPr>
            <a:spLocks noGrp="1"/>
          </p:cNvSpPr>
          <p:nvPr>
            <p:ph/>
          </p:nvPr>
        </p:nvSpPr>
        <p:spPr>
          <a:xfrm>
            <a:off x="6635880" y="176832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48" name="PlaceHolder 5"/>
          <p:cNvSpPr>
            <a:spLocks noGrp="1"/>
          </p:cNvSpPr>
          <p:nvPr>
            <p:ph/>
          </p:nvPr>
        </p:nvSpPr>
        <p:spPr>
          <a:xfrm>
            <a:off x="5032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49" name="PlaceHolder 6"/>
          <p:cNvSpPr>
            <a:spLocks noGrp="1"/>
          </p:cNvSpPr>
          <p:nvPr>
            <p:ph/>
          </p:nvPr>
        </p:nvSpPr>
        <p:spPr>
          <a:xfrm>
            <a:off x="356976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50" name="PlaceHolder 7"/>
          <p:cNvSpPr>
            <a:spLocks noGrp="1"/>
          </p:cNvSpPr>
          <p:nvPr>
            <p:ph/>
          </p:nvPr>
        </p:nvSpPr>
        <p:spPr>
          <a:xfrm>
            <a:off x="6635880" y="4373640"/>
            <a:ext cx="291996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19" name="PlaceHolder 2"/>
          <p:cNvSpPr>
            <a:spLocks noGrp="1"/>
          </p:cNvSpPr>
          <p:nvPr>
            <p:ph/>
          </p:nvPr>
        </p:nvSpPr>
        <p:spPr>
          <a:xfrm>
            <a:off x="503280" y="1768320"/>
            <a:ext cx="4425480" cy="498744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0"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1" name="PlaceHolder 4"/>
          <p:cNvSpPr>
            <a:spLocks noGrp="1"/>
          </p:cNvSpPr>
          <p:nvPr>
            <p:ph/>
          </p:nvPr>
        </p:nvSpPr>
        <p:spPr>
          <a:xfrm>
            <a:off x="5150520" y="437364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3280" y="301680"/>
            <a:ext cx="9069120" cy="1260000"/>
          </a:xfrm>
          <a:prstGeom prst="rect">
            <a:avLst/>
          </a:prstGeom>
          <a:noFill/>
          <a:ln w="0">
            <a:noFill/>
          </a:ln>
        </p:spPr>
        <p:txBody>
          <a:bodyPr lIns="0" rIns="0" tIns="0" bIns="0" anchor="ctr">
            <a:noAutofit/>
          </a:bodyPr>
          <a:p>
            <a:endParaRPr b="0" lang="en-GB" sz="4400" spc="-1" strike="noStrike">
              <a:solidFill>
                <a:srgbClr val="000000"/>
              </a:solidFill>
              <a:latin typeface="Arial"/>
            </a:endParaRPr>
          </a:p>
        </p:txBody>
      </p:sp>
      <p:sp>
        <p:nvSpPr>
          <p:cNvPr id="23" name="PlaceHolder 2"/>
          <p:cNvSpPr>
            <a:spLocks noGrp="1"/>
          </p:cNvSpPr>
          <p:nvPr>
            <p:ph/>
          </p:nvPr>
        </p:nvSpPr>
        <p:spPr>
          <a:xfrm>
            <a:off x="50328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4" name="PlaceHolder 3"/>
          <p:cNvSpPr>
            <a:spLocks noGrp="1"/>
          </p:cNvSpPr>
          <p:nvPr>
            <p:ph/>
          </p:nvPr>
        </p:nvSpPr>
        <p:spPr>
          <a:xfrm>
            <a:off x="5150520" y="1768320"/>
            <a:ext cx="442548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
        <p:nvSpPr>
          <p:cNvPr id="25" name="PlaceHolder 4"/>
          <p:cNvSpPr>
            <a:spLocks noGrp="1"/>
          </p:cNvSpPr>
          <p:nvPr>
            <p:ph/>
          </p:nvPr>
        </p:nvSpPr>
        <p:spPr>
          <a:xfrm>
            <a:off x="503280" y="4373640"/>
            <a:ext cx="9069120" cy="2378880"/>
          </a:xfrm>
          <a:prstGeom prst="rect">
            <a:avLst/>
          </a:prstGeom>
          <a:noFill/>
          <a:ln w="0">
            <a:noFill/>
          </a:ln>
        </p:spPr>
        <p:txBody>
          <a:bodyPr lIns="0" rIns="0" tIns="0" bIns="0" anchor="t">
            <a:normAutofit/>
          </a:bodyPr>
          <a:p>
            <a:endParaRPr b="0" lang="en-GB"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pPr algn="ctr">
              <a:lnSpc>
                <a:spcPct val="93000"/>
              </a:lnSpc>
              <a:buNone/>
            </a:pPr>
            <a:r>
              <a:rPr b="0" lang="fr-FR" sz="4400" spc="-1" strike="noStrike">
                <a:solidFill>
                  <a:srgbClr val="000000"/>
                </a:solidFill>
                <a:latin typeface="Arial"/>
                <a:ea typeface="Microsoft YaHei"/>
              </a:rPr>
              <a:t>Cliquez pour modifier le style du titre</a:t>
            </a:r>
            <a:endParaRPr b="0" lang="en-GB" sz="4400" spc="-1" strike="noStrike">
              <a:solidFill>
                <a:srgbClr val="000000"/>
              </a:solidFill>
              <a:latin typeface="Arial"/>
            </a:endParaRPr>
          </a:p>
        </p:txBody>
      </p:sp>
      <p:sp>
        <p:nvSpPr>
          <p:cNvPr id="1" name="PlaceHolder 2"/>
          <p:cNvSpPr>
            <a:spLocks noGrp="1"/>
          </p:cNvSpPr>
          <p:nvPr>
            <p:ph type="dt"/>
          </p:nvPr>
        </p:nvSpPr>
        <p:spPr>
          <a:xfrm>
            <a:off x="503280" y="6886440"/>
            <a:ext cx="234612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2" name="PlaceHolder 3"/>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3" name="PlaceHolder 4"/>
          <p:cNvSpPr>
            <a:spLocks noGrp="1"/>
          </p:cNvSpPr>
          <p:nvPr>
            <p:ph type="sldNum"/>
          </p:nvPr>
        </p:nvSpPr>
        <p:spPr>
          <a:xfrm>
            <a:off x="7227720" y="6886440"/>
            <a:ext cx="2346120" cy="518760"/>
          </a:xfrm>
          <a:prstGeom prst="rect">
            <a:avLst/>
          </a:prstGeom>
          <a:noFill/>
          <a:ln w="9360">
            <a:noFill/>
          </a:ln>
        </p:spPr>
        <p:txBody>
          <a:bodyPr numCol="1" spcCol="0" lIns="0" rIns="0" tIns="0" bIns="0" anchor="t">
            <a:noAutofit/>
          </a:bodyPr>
          <a:p>
            <a:pPr algn="r">
              <a:lnSpc>
                <a:spcPct val="95000"/>
              </a:lnSpc>
              <a:buNone/>
              <a:tabLst>
                <a:tab algn="l" pos="723960"/>
                <a:tab algn="l" pos="1447920"/>
                <a:tab algn="l" pos="2171880"/>
              </a:tabLst>
            </a:pPr>
            <a:fld id="{0CC94698-E3A9-4E1E-B7B6-EEDB2109CE6F}" type="slidenum">
              <a:rPr b="0" lang="fr-FR" sz="1400" spc="-1" strike="noStrike">
                <a:solidFill>
                  <a:srgbClr val="000000"/>
                </a:solidFill>
                <a:latin typeface="Times New Roman"/>
                <a:ea typeface="Microsoft YaHei"/>
              </a:rPr>
              <a:t>4</a:t>
            </a:fld>
            <a:endParaRPr b="0" lang="fr-FR" sz="1400" spc="-1" strike="noStrike">
              <a:latin typeface="Times New Roman"/>
            </a:endParaRPr>
          </a:p>
        </p:txBody>
      </p:sp>
      <p:sp>
        <p:nvSpPr>
          <p:cNvPr id="4" name="PlaceHolder 5"/>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Arial"/>
              </a:rPr>
              <a:t>Cliquez pour éditer le format du plan de texte</a:t>
            </a:r>
            <a:endParaRPr b="0" lang="en-GB"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2400" spc="-1" strike="noStrike">
                <a:solidFill>
                  <a:srgbClr val="000000"/>
                </a:solidFill>
                <a:latin typeface="Arial"/>
              </a:rPr>
              <a:t>Second niveau de plan</a:t>
            </a:r>
            <a:endParaRPr b="0" lang="en-GB"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2000" spc="-1" strike="noStrike">
                <a:solidFill>
                  <a:srgbClr val="000000"/>
                </a:solidFill>
                <a:latin typeface="Arial"/>
              </a:rPr>
              <a:t>Troisième niveau de plan</a:t>
            </a:r>
            <a:endParaRPr b="0" lang="en-GB"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Arial"/>
              </a:rPr>
              <a:t>Quatrième niveau de plan</a:t>
            </a:r>
            <a:endParaRPr b="0" lang="en-GB"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Cinquième niveau de plan</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Sixième niveau de plan</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Septième niveau de plan</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pPr algn="ctr">
              <a:lnSpc>
                <a:spcPct val="93000"/>
              </a:lnSpc>
              <a:buNone/>
            </a:pPr>
            <a:r>
              <a:rPr b="0" lang="fr-FR" sz="4400" spc="-1" strike="noStrike">
                <a:solidFill>
                  <a:srgbClr val="000000"/>
                </a:solidFill>
                <a:latin typeface="Arial"/>
                <a:ea typeface="Microsoft YaHei"/>
              </a:rPr>
              <a:t>Cliquez pour modifier le style du titre</a:t>
            </a:r>
            <a:endParaRPr b="0" lang="en-GB" sz="4400" spc="-1" strike="noStrike">
              <a:solidFill>
                <a:srgbClr val="000000"/>
              </a:solidFill>
              <a:latin typeface="Arial"/>
            </a:endParaRPr>
          </a:p>
        </p:txBody>
      </p:sp>
      <p:sp>
        <p:nvSpPr>
          <p:cNvPr id="42" name="PlaceHolder 2"/>
          <p:cNvSpPr>
            <a:spLocks noGrp="1"/>
          </p:cNvSpPr>
          <p:nvPr>
            <p:ph type="body"/>
          </p:nvPr>
        </p:nvSpPr>
        <p:spPr>
          <a:xfrm>
            <a:off x="503280" y="1768320"/>
            <a:ext cx="9069120" cy="498744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Cliquez pour modifier les styles du texte du masque</a:t>
            </a:r>
            <a:endParaRPr b="0" lang="en-GB" sz="3200" spc="-1" strike="noStrike">
              <a:solidFill>
                <a:srgbClr val="000000"/>
              </a:solidFill>
              <a:latin typeface="Arial"/>
            </a:endParaRPr>
          </a:p>
          <a:p>
            <a:pPr marL="743040" indent="-285840">
              <a:lnSpc>
                <a:spcPct val="93000"/>
              </a:lnSpc>
              <a:spcAft>
                <a:spcPts val="1137"/>
              </a:spcAft>
              <a:buNone/>
              <a:tabLst>
                <a:tab algn="l" pos="0"/>
              </a:tabLst>
            </a:pPr>
            <a:r>
              <a:rPr b="0" lang="fr-FR" sz="2800" spc="-1" strike="noStrike">
                <a:solidFill>
                  <a:srgbClr val="000000"/>
                </a:solidFill>
                <a:latin typeface="Arial"/>
                <a:ea typeface="Microsoft YaHei"/>
              </a:rPr>
              <a:t>Deuxième niveau</a:t>
            </a:r>
            <a:endParaRPr b="0" lang="en-GB" sz="2800" spc="-1" strike="noStrike">
              <a:solidFill>
                <a:srgbClr val="000000"/>
              </a:solidFill>
              <a:latin typeface="Arial"/>
            </a:endParaRPr>
          </a:p>
          <a:p>
            <a:pPr marL="1143000" indent="-228600">
              <a:lnSpc>
                <a:spcPct val="93000"/>
              </a:lnSpc>
              <a:spcAft>
                <a:spcPts val="850"/>
              </a:spcAft>
              <a:buNone/>
              <a:tabLst>
                <a:tab algn="l" pos="0"/>
              </a:tabLst>
            </a:pPr>
            <a:r>
              <a:rPr b="0" lang="fr-FR" sz="2400" spc="-1" strike="noStrike">
                <a:solidFill>
                  <a:srgbClr val="000000"/>
                </a:solidFill>
                <a:latin typeface="Arial"/>
                <a:ea typeface="Microsoft YaHei"/>
              </a:rPr>
              <a:t>Troisième niveau</a:t>
            </a:r>
            <a:endParaRPr b="0" lang="en-GB" sz="2400" spc="-1" strike="noStrike">
              <a:solidFill>
                <a:srgbClr val="000000"/>
              </a:solidFill>
              <a:latin typeface="Arial"/>
            </a:endParaRPr>
          </a:p>
          <a:p>
            <a:pPr marL="1600200" indent="-228600">
              <a:lnSpc>
                <a:spcPct val="93000"/>
              </a:lnSpc>
              <a:spcAft>
                <a:spcPts val="575"/>
              </a:spcAft>
              <a:buNone/>
              <a:tabLst>
                <a:tab algn="l" pos="0"/>
              </a:tabLst>
            </a:pPr>
            <a:r>
              <a:rPr b="0" lang="fr-FR" sz="2000" spc="-1" strike="noStrike">
                <a:solidFill>
                  <a:srgbClr val="000000"/>
                </a:solidFill>
                <a:latin typeface="Arial"/>
                <a:ea typeface="Microsoft YaHei"/>
              </a:rPr>
              <a:t>Quatrième niveau</a:t>
            </a:r>
            <a:endParaRPr b="0" lang="en-GB" sz="2000" spc="-1" strike="noStrike">
              <a:solidFill>
                <a:srgbClr val="000000"/>
              </a:solidFill>
              <a:latin typeface="Arial"/>
            </a:endParaRPr>
          </a:p>
          <a:p>
            <a:pPr marL="2057400" indent="-228600">
              <a:lnSpc>
                <a:spcPct val="93000"/>
              </a:lnSpc>
              <a:spcAft>
                <a:spcPts val="289"/>
              </a:spcAft>
              <a:buNone/>
              <a:tabLst>
                <a:tab algn="l" pos="0"/>
              </a:tabLst>
            </a:pPr>
            <a:r>
              <a:rPr b="0" lang="fr-FR" sz="2000" spc="-1" strike="noStrike">
                <a:solidFill>
                  <a:srgbClr val="000000"/>
                </a:solidFill>
                <a:latin typeface="Arial"/>
                <a:ea typeface="Microsoft YaHei"/>
              </a:rPr>
              <a:t>Cinquième niveau</a:t>
            </a:r>
            <a:endParaRPr b="0" lang="en-GB" sz="2000" spc="-1" strike="noStrike">
              <a:solidFill>
                <a:srgbClr val="000000"/>
              </a:solidFill>
              <a:latin typeface="Arial"/>
            </a:endParaRPr>
          </a:p>
        </p:txBody>
      </p:sp>
      <p:sp>
        <p:nvSpPr>
          <p:cNvPr id="43" name="PlaceHolder 3"/>
          <p:cNvSpPr>
            <a:spLocks noGrp="1"/>
          </p:cNvSpPr>
          <p:nvPr>
            <p:ph type="dt"/>
          </p:nvPr>
        </p:nvSpPr>
        <p:spPr>
          <a:xfrm>
            <a:off x="503280" y="6886440"/>
            <a:ext cx="234612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44" name="PlaceHolder 4"/>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45" name="PlaceHolder 5"/>
          <p:cNvSpPr>
            <a:spLocks noGrp="1"/>
          </p:cNvSpPr>
          <p:nvPr>
            <p:ph type="sldNum"/>
          </p:nvPr>
        </p:nvSpPr>
        <p:spPr>
          <a:xfrm>
            <a:off x="7227720" y="6886440"/>
            <a:ext cx="2346120" cy="518760"/>
          </a:xfrm>
          <a:prstGeom prst="rect">
            <a:avLst/>
          </a:prstGeom>
          <a:noFill/>
          <a:ln w="9360">
            <a:noFill/>
          </a:ln>
        </p:spPr>
        <p:txBody>
          <a:bodyPr numCol="1" spcCol="0" lIns="0" rIns="0" tIns="0" bIns="0" anchor="t">
            <a:noAutofit/>
          </a:bodyPr>
          <a:p>
            <a:pPr algn="r">
              <a:lnSpc>
                <a:spcPct val="95000"/>
              </a:lnSpc>
              <a:buNone/>
              <a:tabLst>
                <a:tab algn="l" pos="723960"/>
                <a:tab algn="l" pos="1447920"/>
                <a:tab algn="l" pos="2171880"/>
              </a:tabLst>
            </a:pPr>
            <a:fld id="{FF5D2B34-9F1C-48C6-9DBA-95BB51F34953}" type="slidenum">
              <a:rPr b="0" lang="fr-FR" sz="1400" spc="-1" strike="noStrike">
                <a:solidFill>
                  <a:srgbClr val="000000"/>
                </a:solidFill>
                <a:latin typeface="Times New Roman"/>
                <a:ea typeface="Microsoft YaHei"/>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pPr algn="ctr">
              <a:lnSpc>
                <a:spcPct val="93000"/>
              </a:lnSpc>
              <a:buNone/>
            </a:pPr>
            <a:r>
              <a:rPr b="0" lang="fr-FR" sz="4400" spc="-1" strike="noStrike">
                <a:solidFill>
                  <a:srgbClr val="000000"/>
                </a:solidFill>
                <a:latin typeface="Arial"/>
                <a:ea typeface="Microsoft YaHei"/>
              </a:rPr>
              <a:t>Cliquez pour modifier le style du titre</a:t>
            </a:r>
            <a:endParaRPr b="0" lang="en-GB" sz="4400" spc="-1" strike="noStrike">
              <a:solidFill>
                <a:srgbClr val="000000"/>
              </a:solidFill>
              <a:latin typeface="Arial"/>
            </a:endParaRPr>
          </a:p>
        </p:txBody>
      </p:sp>
      <p:sp>
        <p:nvSpPr>
          <p:cNvPr id="83" name="PlaceHolder 2"/>
          <p:cNvSpPr>
            <a:spLocks noGrp="1"/>
          </p:cNvSpPr>
          <p:nvPr>
            <p:ph type="body"/>
          </p:nvPr>
        </p:nvSpPr>
        <p:spPr>
          <a:xfrm>
            <a:off x="503280" y="1768320"/>
            <a:ext cx="4457520" cy="241740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Cliquez pour modifier les styles du texte du masque</a:t>
            </a:r>
            <a:endParaRPr b="0" lang="en-GB" sz="3200" spc="-1" strike="noStrike">
              <a:solidFill>
                <a:srgbClr val="000000"/>
              </a:solidFill>
              <a:latin typeface="Arial"/>
            </a:endParaRPr>
          </a:p>
          <a:p>
            <a:pPr marL="743040" indent="-285840">
              <a:lnSpc>
                <a:spcPct val="93000"/>
              </a:lnSpc>
              <a:spcAft>
                <a:spcPts val="1137"/>
              </a:spcAft>
              <a:buNone/>
              <a:tabLst>
                <a:tab algn="l" pos="0"/>
              </a:tabLst>
            </a:pPr>
            <a:r>
              <a:rPr b="0" lang="fr-FR" sz="2800" spc="-1" strike="noStrike">
                <a:solidFill>
                  <a:srgbClr val="000000"/>
                </a:solidFill>
                <a:latin typeface="Arial"/>
                <a:ea typeface="Microsoft YaHei"/>
              </a:rPr>
              <a:t>Deuxième niveau</a:t>
            </a:r>
            <a:endParaRPr b="0" lang="en-GB" sz="2800" spc="-1" strike="noStrike">
              <a:solidFill>
                <a:srgbClr val="000000"/>
              </a:solidFill>
              <a:latin typeface="Arial"/>
            </a:endParaRPr>
          </a:p>
          <a:p>
            <a:pPr marL="1143000" indent="-228600">
              <a:lnSpc>
                <a:spcPct val="93000"/>
              </a:lnSpc>
              <a:spcAft>
                <a:spcPts val="850"/>
              </a:spcAft>
              <a:buNone/>
              <a:tabLst>
                <a:tab algn="l" pos="0"/>
              </a:tabLst>
            </a:pPr>
            <a:r>
              <a:rPr b="0" lang="fr-FR" sz="2400" spc="-1" strike="noStrike">
                <a:solidFill>
                  <a:srgbClr val="000000"/>
                </a:solidFill>
                <a:latin typeface="Arial"/>
                <a:ea typeface="Microsoft YaHei"/>
              </a:rPr>
              <a:t>Troisième niveau</a:t>
            </a:r>
            <a:endParaRPr b="0" lang="en-GB" sz="2400" spc="-1" strike="noStrike">
              <a:solidFill>
                <a:srgbClr val="000000"/>
              </a:solidFill>
              <a:latin typeface="Arial"/>
            </a:endParaRPr>
          </a:p>
          <a:p>
            <a:pPr marL="1600200" indent="-228600">
              <a:lnSpc>
                <a:spcPct val="93000"/>
              </a:lnSpc>
              <a:spcAft>
                <a:spcPts val="575"/>
              </a:spcAft>
              <a:buNone/>
              <a:tabLst>
                <a:tab algn="l" pos="0"/>
              </a:tabLst>
            </a:pPr>
            <a:r>
              <a:rPr b="0" lang="fr-FR" sz="2000" spc="-1" strike="noStrike">
                <a:solidFill>
                  <a:srgbClr val="000000"/>
                </a:solidFill>
                <a:latin typeface="Arial"/>
                <a:ea typeface="Microsoft YaHei"/>
              </a:rPr>
              <a:t>Quatrième niveau</a:t>
            </a:r>
            <a:endParaRPr b="0" lang="en-GB" sz="2000" spc="-1" strike="noStrike">
              <a:solidFill>
                <a:srgbClr val="000000"/>
              </a:solidFill>
              <a:latin typeface="Arial"/>
            </a:endParaRPr>
          </a:p>
          <a:p>
            <a:pPr marL="2057400" indent="-228600">
              <a:lnSpc>
                <a:spcPct val="93000"/>
              </a:lnSpc>
              <a:spcAft>
                <a:spcPts val="289"/>
              </a:spcAft>
              <a:buNone/>
              <a:tabLst>
                <a:tab algn="l" pos="0"/>
              </a:tabLst>
            </a:pPr>
            <a:r>
              <a:rPr b="0" lang="fr-FR" sz="2000" spc="-1" strike="noStrike">
                <a:solidFill>
                  <a:srgbClr val="000000"/>
                </a:solidFill>
                <a:latin typeface="Arial"/>
                <a:ea typeface="Microsoft YaHei"/>
              </a:rPr>
              <a:t>Cinquième niveau</a:t>
            </a:r>
            <a:endParaRPr b="0" lang="en-GB" sz="2000" spc="-1" strike="noStrike">
              <a:solidFill>
                <a:srgbClr val="000000"/>
              </a:solidFill>
              <a:latin typeface="Arial"/>
            </a:endParaRPr>
          </a:p>
        </p:txBody>
      </p:sp>
      <p:sp>
        <p:nvSpPr>
          <p:cNvPr id="84" name="PlaceHolder 3"/>
          <p:cNvSpPr>
            <a:spLocks noGrp="1"/>
          </p:cNvSpPr>
          <p:nvPr>
            <p:ph type="body"/>
          </p:nvPr>
        </p:nvSpPr>
        <p:spPr>
          <a:xfrm>
            <a:off x="503280" y="4338720"/>
            <a:ext cx="4457520" cy="241740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Cliquez pour modifier les styles du texte du masque</a:t>
            </a:r>
            <a:endParaRPr b="0" lang="en-GB" sz="3200" spc="-1" strike="noStrike">
              <a:solidFill>
                <a:srgbClr val="000000"/>
              </a:solidFill>
              <a:latin typeface="Arial"/>
            </a:endParaRPr>
          </a:p>
          <a:p>
            <a:pPr marL="743040" indent="-285840">
              <a:lnSpc>
                <a:spcPct val="93000"/>
              </a:lnSpc>
              <a:spcAft>
                <a:spcPts val="1137"/>
              </a:spcAft>
              <a:buNone/>
              <a:tabLst>
                <a:tab algn="l" pos="0"/>
              </a:tabLst>
            </a:pPr>
            <a:r>
              <a:rPr b="0" lang="fr-FR" sz="2800" spc="-1" strike="noStrike">
                <a:solidFill>
                  <a:srgbClr val="000000"/>
                </a:solidFill>
                <a:latin typeface="Arial"/>
                <a:ea typeface="Microsoft YaHei"/>
              </a:rPr>
              <a:t>Deuxième niveau</a:t>
            </a:r>
            <a:endParaRPr b="0" lang="en-GB" sz="2800" spc="-1" strike="noStrike">
              <a:solidFill>
                <a:srgbClr val="000000"/>
              </a:solidFill>
              <a:latin typeface="Arial"/>
            </a:endParaRPr>
          </a:p>
          <a:p>
            <a:pPr marL="1143000" indent="-228600">
              <a:lnSpc>
                <a:spcPct val="93000"/>
              </a:lnSpc>
              <a:spcAft>
                <a:spcPts val="850"/>
              </a:spcAft>
              <a:buNone/>
              <a:tabLst>
                <a:tab algn="l" pos="0"/>
              </a:tabLst>
            </a:pPr>
            <a:r>
              <a:rPr b="0" lang="fr-FR" sz="2400" spc="-1" strike="noStrike">
                <a:solidFill>
                  <a:srgbClr val="000000"/>
                </a:solidFill>
                <a:latin typeface="Arial"/>
                <a:ea typeface="Microsoft YaHei"/>
              </a:rPr>
              <a:t>Troisième niveau</a:t>
            </a:r>
            <a:endParaRPr b="0" lang="en-GB" sz="2400" spc="-1" strike="noStrike">
              <a:solidFill>
                <a:srgbClr val="000000"/>
              </a:solidFill>
              <a:latin typeface="Arial"/>
            </a:endParaRPr>
          </a:p>
          <a:p>
            <a:pPr marL="1600200" indent="-228600">
              <a:lnSpc>
                <a:spcPct val="93000"/>
              </a:lnSpc>
              <a:spcAft>
                <a:spcPts val="575"/>
              </a:spcAft>
              <a:buNone/>
              <a:tabLst>
                <a:tab algn="l" pos="0"/>
              </a:tabLst>
            </a:pPr>
            <a:r>
              <a:rPr b="0" lang="fr-FR" sz="2000" spc="-1" strike="noStrike">
                <a:solidFill>
                  <a:srgbClr val="000000"/>
                </a:solidFill>
                <a:latin typeface="Arial"/>
                <a:ea typeface="Microsoft YaHei"/>
              </a:rPr>
              <a:t>Quatrième niveau</a:t>
            </a:r>
            <a:endParaRPr b="0" lang="en-GB" sz="2000" spc="-1" strike="noStrike">
              <a:solidFill>
                <a:srgbClr val="000000"/>
              </a:solidFill>
              <a:latin typeface="Arial"/>
            </a:endParaRPr>
          </a:p>
          <a:p>
            <a:pPr marL="2057400" indent="-228600">
              <a:lnSpc>
                <a:spcPct val="93000"/>
              </a:lnSpc>
              <a:spcAft>
                <a:spcPts val="289"/>
              </a:spcAft>
              <a:buNone/>
              <a:tabLst>
                <a:tab algn="l" pos="0"/>
              </a:tabLst>
            </a:pPr>
            <a:r>
              <a:rPr b="0" lang="fr-FR" sz="2000" spc="-1" strike="noStrike">
                <a:solidFill>
                  <a:srgbClr val="000000"/>
                </a:solidFill>
                <a:latin typeface="Arial"/>
                <a:ea typeface="Microsoft YaHei"/>
              </a:rPr>
              <a:t>Cinquième niveau</a:t>
            </a:r>
            <a:endParaRPr b="0" lang="en-GB" sz="2000" spc="-1" strike="noStrike">
              <a:solidFill>
                <a:srgbClr val="000000"/>
              </a:solidFill>
              <a:latin typeface="Arial"/>
            </a:endParaRPr>
          </a:p>
        </p:txBody>
      </p:sp>
      <p:sp>
        <p:nvSpPr>
          <p:cNvPr id="85" name="PlaceHolder 4"/>
          <p:cNvSpPr>
            <a:spLocks noGrp="1"/>
          </p:cNvSpPr>
          <p:nvPr>
            <p:ph type="body"/>
          </p:nvPr>
        </p:nvSpPr>
        <p:spPr>
          <a:xfrm>
            <a:off x="5113440" y="1768320"/>
            <a:ext cx="4458960" cy="498744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Cliquez pour modifier les styles du texte du masque</a:t>
            </a:r>
            <a:endParaRPr b="0" lang="en-GB" sz="3200" spc="-1" strike="noStrike">
              <a:solidFill>
                <a:srgbClr val="000000"/>
              </a:solidFill>
              <a:latin typeface="Arial"/>
            </a:endParaRPr>
          </a:p>
          <a:p>
            <a:pPr marL="743040" indent="-285840">
              <a:lnSpc>
                <a:spcPct val="93000"/>
              </a:lnSpc>
              <a:spcAft>
                <a:spcPts val="1137"/>
              </a:spcAft>
              <a:buNone/>
              <a:tabLst>
                <a:tab algn="l" pos="0"/>
              </a:tabLst>
            </a:pPr>
            <a:r>
              <a:rPr b="0" lang="fr-FR" sz="2800" spc="-1" strike="noStrike">
                <a:solidFill>
                  <a:srgbClr val="000000"/>
                </a:solidFill>
                <a:latin typeface="Arial"/>
                <a:ea typeface="Microsoft YaHei"/>
              </a:rPr>
              <a:t>Deuxième niveau</a:t>
            </a:r>
            <a:endParaRPr b="0" lang="en-GB" sz="2800" spc="-1" strike="noStrike">
              <a:solidFill>
                <a:srgbClr val="000000"/>
              </a:solidFill>
              <a:latin typeface="Arial"/>
            </a:endParaRPr>
          </a:p>
          <a:p>
            <a:pPr marL="1143000" indent="-228600">
              <a:lnSpc>
                <a:spcPct val="93000"/>
              </a:lnSpc>
              <a:spcAft>
                <a:spcPts val="850"/>
              </a:spcAft>
              <a:buNone/>
              <a:tabLst>
                <a:tab algn="l" pos="0"/>
              </a:tabLst>
            </a:pPr>
            <a:r>
              <a:rPr b="0" lang="fr-FR" sz="2400" spc="-1" strike="noStrike">
                <a:solidFill>
                  <a:srgbClr val="000000"/>
                </a:solidFill>
                <a:latin typeface="Arial"/>
                <a:ea typeface="Microsoft YaHei"/>
              </a:rPr>
              <a:t>Troisième niveau</a:t>
            </a:r>
            <a:endParaRPr b="0" lang="en-GB" sz="2400" spc="-1" strike="noStrike">
              <a:solidFill>
                <a:srgbClr val="000000"/>
              </a:solidFill>
              <a:latin typeface="Arial"/>
            </a:endParaRPr>
          </a:p>
          <a:p>
            <a:pPr marL="1600200" indent="-228600">
              <a:lnSpc>
                <a:spcPct val="93000"/>
              </a:lnSpc>
              <a:spcAft>
                <a:spcPts val="575"/>
              </a:spcAft>
              <a:buNone/>
              <a:tabLst>
                <a:tab algn="l" pos="0"/>
              </a:tabLst>
            </a:pPr>
            <a:r>
              <a:rPr b="0" lang="fr-FR" sz="2000" spc="-1" strike="noStrike">
                <a:solidFill>
                  <a:srgbClr val="000000"/>
                </a:solidFill>
                <a:latin typeface="Arial"/>
                <a:ea typeface="Microsoft YaHei"/>
              </a:rPr>
              <a:t>Quatrième niveau</a:t>
            </a:r>
            <a:endParaRPr b="0" lang="en-GB" sz="2000" spc="-1" strike="noStrike">
              <a:solidFill>
                <a:srgbClr val="000000"/>
              </a:solidFill>
              <a:latin typeface="Arial"/>
            </a:endParaRPr>
          </a:p>
          <a:p>
            <a:pPr marL="2057400" indent="-228600">
              <a:lnSpc>
                <a:spcPct val="93000"/>
              </a:lnSpc>
              <a:spcAft>
                <a:spcPts val="289"/>
              </a:spcAft>
              <a:buNone/>
              <a:tabLst>
                <a:tab algn="l" pos="0"/>
              </a:tabLst>
            </a:pPr>
            <a:r>
              <a:rPr b="0" lang="fr-FR" sz="2000" spc="-1" strike="noStrike">
                <a:solidFill>
                  <a:srgbClr val="000000"/>
                </a:solidFill>
                <a:latin typeface="Arial"/>
                <a:ea typeface="Microsoft YaHei"/>
              </a:rPr>
              <a:t>Cinquième niveau</a:t>
            </a:r>
            <a:endParaRPr b="0" lang="en-GB" sz="2000" spc="-1" strike="noStrike">
              <a:solidFill>
                <a:srgbClr val="000000"/>
              </a:solidFill>
              <a:latin typeface="Arial"/>
            </a:endParaRPr>
          </a:p>
        </p:txBody>
      </p:sp>
      <p:sp>
        <p:nvSpPr>
          <p:cNvPr id="86" name="PlaceHolder 5"/>
          <p:cNvSpPr>
            <a:spLocks noGrp="1"/>
          </p:cNvSpPr>
          <p:nvPr>
            <p:ph type="dt"/>
          </p:nvPr>
        </p:nvSpPr>
        <p:spPr>
          <a:xfrm>
            <a:off x="503280" y="6886440"/>
            <a:ext cx="234612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87" name="PlaceHolder 6"/>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88" name="PlaceHolder 7"/>
          <p:cNvSpPr>
            <a:spLocks noGrp="1"/>
          </p:cNvSpPr>
          <p:nvPr>
            <p:ph type="sldNum"/>
          </p:nvPr>
        </p:nvSpPr>
        <p:spPr>
          <a:xfrm>
            <a:off x="7227720" y="6886440"/>
            <a:ext cx="2346120" cy="518760"/>
          </a:xfrm>
          <a:prstGeom prst="rect">
            <a:avLst/>
          </a:prstGeom>
          <a:noFill/>
          <a:ln w="9360">
            <a:noFill/>
          </a:ln>
        </p:spPr>
        <p:txBody>
          <a:bodyPr numCol="1" spcCol="0" lIns="0" rIns="0" tIns="0" bIns="0" anchor="t">
            <a:noAutofit/>
          </a:bodyPr>
          <a:p>
            <a:pPr algn="r">
              <a:lnSpc>
                <a:spcPct val="95000"/>
              </a:lnSpc>
              <a:buNone/>
              <a:tabLst>
                <a:tab algn="l" pos="723960"/>
                <a:tab algn="l" pos="1447920"/>
                <a:tab algn="l" pos="2171880"/>
              </a:tabLst>
            </a:pPr>
            <a:fld id="{237251C6-1795-47F4-BD4C-67B8DB9D8C86}" type="slidenum">
              <a:rPr b="0" lang="fr-FR" sz="1400" spc="-1" strike="noStrike">
                <a:solidFill>
                  <a:srgbClr val="000000"/>
                </a:solidFill>
                <a:latin typeface="Times New Roman"/>
                <a:ea typeface="Microsoft YaHei"/>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5"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pPr algn="ctr">
              <a:lnSpc>
                <a:spcPct val="93000"/>
              </a:lnSpc>
              <a:buNone/>
            </a:pPr>
            <a:r>
              <a:rPr b="0" lang="fr-FR" sz="4400" spc="-1" strike="noStrike">
                <a:solidFill>
                  <a:srgbClr val="000000"/>
                </a:solidFill>
                <a:latin typeface="Arial"/>
                <a:ea typeface="Microsoft YaHei"/>
              </a:rPr>
              <a:t>Cliquez pour modifier le style du titre</a:t>
            </a:r>
            <a:endParaRPr b="0" lang="en-GB" sz="4400" spc="-1" strike="noStrike">
              <a:solidFill>
                <a:srgbClr val="000000"/>
              </a:solidFill>
              <a:latin typeface="Arial"/>
            </a:endParaRPr>
          </a:p>
        </p:txBody>
      </p:sp>
      <p:sp>
        <p:nvSpPr>
          <p:cNvPr id="126" name="PlaceHolder 2"/>
          <p:cNvSpPr>
            <a:spLocks noGrp="1"/>
          </p:cNvSpPr>
          <p:nvPr>
            <p:ph type="dt"/>
          </p:nvPr>
        </p:nvSpPr>
        <p:spPr>
          <a:xfrm>
            <a:off x="503280" y="6886440"/>
            <a:ext cx="234612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127" name="PlaceHolder 3"/>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128" name="PlaceHolder 4"/>
          <p:cNvSpPr>
            <a:spLocks noGrp="1"/>
          </p:cNvSpPr>
          <p:nvPr>
            <p:ph type="sldNum"/>
          </p:nvPr>
        </p:nvSpPr>
        <p:spPr>
          <a:xfrm>
            <a:off x="7227720" y="6886440"/>
            <a:ext cx="2346120" cy="518760"/>
          </a:xfrm>
          <a:prstGeom prst="rect">
            <a:avLst/>
          </a:prstGeom>
          <a:noFill/>
          <a:ln w="9360">
            <a:noFill/>
          </a:ln>
        </p:spPr>
        <p:txBody>
          <a:bodyPr numCol="1" spcCol="0" lIns="0" rIns="0" tIns="0" bIns="0" anchor="t">
            <a:noAutofit/>
          </a:bodyPr>
          <a:p>
            <a:pPr algn="r">
              <a:lnSpc>
                <a:spcPct val="95000"/>
              </a:lnSpc>
              <a:buNone/>
              <a:tabLst>
                <a:tab algn="l" pos="723960"/>
                <a:tab algn="l" pos="1447920"/>
                <a:tab algn="l" pos="2171880"/>
              </a:tabLst>
            </a:pPr>
            <a:fld id="{050D68DB-D494-4A21-8D1E-B5DACDD5B381}" type="slidenum">
              <a:rPr b="0" lang="fr-FR" sz="1400" spc="-1" strike="noStrike">
                <a:solidFill>
                  <a:srgbClr val="000000"/>
                </a:solidFill>
                <a:latin typeface="Times New Roman"/>
                <a:ea typeface="Microsoft YaHei"/>
              </a:rPr>
              <a:t>&lt;numéro&gt;</a:t>
            </a:fld>
            <a:endParaRPr b="0" lang="fr-FR" sz="1400" spc="-1" strike="noStrike">
              <a:latin typeface="Times New Roman"/>
            </a:endParaRPr>
          </a:p>
        </p:txBody>
      </p:sp>
      <p:sp>
        <p:nvSpPr>
          <p:cNvPr id="129" name="PlaceHolder 5"/>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solidFill>
                  <a:srgbClr val="000000"/>
                </a:solidFill>
                <a:latin typeface="Arial"/>
              </a:rPr>
              <a:t>Cliquez pour éditer le format du plan de texte</a:t>
            </a:r>
            <a:endParaRPr b="0" lang="en-GB"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GB" sz="2400" spc="-1" strike="noStrike">
                <a:solidFill>
                  <a:srgbClr val="000000"/>
                </a:solidFill>
                <a:latin typeface="Arial"/>
              </a:rPr>
              <a:t>Second niveau de plan</a:t>
            </a:r>
            <a:endParaRPr b="0" lang="en-GB"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GB" sz="2000" spc="-1" strike="noStrike">
                <a:solidFill>
                  <a:srgbClr val="000000"/>
                </a:solidFill>
                <a:latin typeface="Arial"/>
              </a:rPr>
              <a:t>Troisième niveau de plan</a:t>
            </a:r>
            <a:endParaRPr b="0" lang="en-GB"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GB" sz="2000" spc="-1" strike="noStrike">
                <a:solidFill>
                  <a:srgbClr val="000000"/>
                </a:solidFill>
                <a:latin typeface="Arial"/>
              </a:rPr>
              <a:t>Quatrième niveau de plan</a:t>
            </a:r>
            <a:endParaRPr b="0" lang="en-GB"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Arial"/>
              </a:rPr>
              <a:t>Cinquième niveau de plan</a:t>
            </a:r>
            <a:endParaRPr b="0" lang="en-GB"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Arial"/>
              </a:rPr>
              <a:t>Sixième niveau de plan</a:t>
            </a:r>
            <a:endParaRPr b="0" lang="en-GB"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Arial"/>
              </a:rPr>
              <a:t>Septième niveau de plan</a:t>
            </a:r>
            <a:endParaRPr b="0" lang="en-GB"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6"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pPr algn="ctr">
              <a:lnSpc>
                <a:spcPct val="93000"/>
              </a:lnSpc>
              <a:buNone/>
            </a:pPr>
            <a:r>
              <a:rPr b="0" lang="fr-FR" sz="4400" spc="-1" strike="noStrike">
                <a:solidFill>
                  <a:srgbClr val="000000"/>
                </a:solidFill>
                <a:latin typeface="Arial"/>
                <a:ea typeface="Microsoft YaHei"/>
              </a:rPr>
              <a:t>Cliquez pour modifier le style du titre</a:t>
            </a:r>
            <a:endParaRPr b="0" lang="en-GB" sz="4400" spc="-1" strike="noStrike">
              <a:solidFill>
                <a:srgbClr val="000000"/>
              </a:solidFill>
              <a:latin typeface="Arial"/>
            </a:endParaRPr>
          </a:p>
        </p:txBody>
      </p:sp>
      <p:sp>
        <p:nvSpPr>
          <p:cNvPr id="167" name="PlaceHolder 2"/>
          <p:cNvSpPr>
            <a:spLocks noGrp="1"/>
          </p:cNvSpPr>
          <p:nvPr>
            <p:ph type="body"/>
          </p:nvPr>
        </p:nvSpPr>
        <p:spPr>
          <a:xfrm>
            <a:off x="503280" y="1768320"/>
            <a:ext cx="4457520" cy="498744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2800" spc="-1" strike="noStrike">
                <a:solidFill>
                  <a:srgbClr val="000000"/>
                </a:solidFill>
                <a:latin typeface="Arial"/>
                <a:ea typeface="Microsoft YaHei"/>
              </a:rPr>
              <a:t>Cliquez pour modifier les styles du texte du masque</a:t>
            </a:r>
            <a:endParaRPr b="0" lang="en-GB" sz="2800" spc="-1" strike="noStrike">
              <a:solidFill>
                <a:srgbClr val="000000"/>
              </a:solidFill>
              <a:latin typeface="Arial"/>
            </a:endParaRPr>
          </a:p>
          <a:p>
            <a:pPr marL="743040" indent="-285840">
              <a:lnSpc>
                <a:spcPct val="93000"/>
              </a:lnSpc>
              <a:spcAft>
                <a:spcPts val="1137"/>
              </a:spcAft>
              <a:buNone/>
              <a:tabLst>
                <a:tab algn="l" pos="0"/>
              </a:tabLst>
            </a:pPr>
            <a:r>
              <a:rPr b="0" lang="fr-FR" sz="2400" spc="-1" strike="noStrike">
                <a:solidFill>
                  <a:srgbClr val="000000"/>
                </a:solidFill>
                <a:latin typeface="Arial"/>
                <a:ea typeface="Microsoft YaHei"/>
              </a:rPr>
              <a:t>Deuxième niveau</a:t>
            </a:r>
            <a:endParaRPr b="0" lang="en-GB" sz="2400" spc="-1" strike="noStrike">
              <a:solidFill>
                <a:srgbClr val="000000"/>
              </a:solidFill>
              <a:latin typeface="Arial"/>
            </a:endParaRPr>
          </a:p>
          <a:p>
            <a:pPr marL="1143000" indent="-228600">
              <a:lnSpc>
                <a:spcPct val="93000"/>
              </a:lnSpc>
              <a:spcAft>
                <a:spcPts val="850"/>
              </a:spcAft>
              <a:buNone/>
              <a:tabLst>
                <a:tab algn="l" pos="0"/>
              </a:tabLst>
            </a:pPr>
            <a:r>
              <a:rPr b="0" lang="fr-FR" sz="2000" spc="-1" strike="noStrike">
                <a:solidFill>
                  <a:srgbClr val="000000"/>
                </a:solidFill>
                <a:latin typeface="Arial"/>
                <a:ea typeface="Microsoft YaHei"/>
              </a:rPr>
              <a:t>Troisième niveau</a:t>
            </a:r>
            <a:endParaRPr b="0" lang="en-GB" sz="2000" spc="-1" strike="noStrike">
              <a:solidFill>
                <a:srgbClr val="000000"/>
              </a:solidFill>
              <a:latin typeface="Arial"/>
            </a:endParaRPr>
          </a:p>
          <a:p>
            <a:pPr marL="1600200" indent="-228600">
              <a:lnSpc>
                <a:spcPct val="93000"/>
              </a:lnSpc>
              <a:spcAft>
                <a:spcPts val="575"/>
              </a:spcAft>
              <a:buNone/>
              <a:tabLst>
                <a:tab algn="l" pos="0"/>
              </a:tabLst>
            </a:pPr>
            <a:r>
              <a:rPr b="0" lang="fr-FR" sz="1800" spc="-1" strike="noStrike">
                <a:solidFill>
                  <a:srgbClr val="000000"/>
                </a:solidFill>
                <a:latin typeface="Arial"/>
                <a:ea typeface="Microsoft YaHei"/>
              </a:rPr>
              <a:t>Quatrième niveau</a:t>
            </a:r>
            <a:endParaRPr b="0" lang="en-GB" sz="1800" spc="-1" strike="noStrike">
              <a:solidFill>
                <a:srgbClr val="000000"/>
              </a:solidFill>
              <a:latin typeface="Arial"/>
            </a:endParaRPr>
          </a:p>
          <a:p>
            <a:pPr marL="2057400" indent="-228600">
              <a:lnSpc>
                <a:spcPct val="93000"/>
              </a:lnSpc>
              <a:spcAft>
                <a:spcPts val="289"/>
              </a:spcAft>
              <a:buNone/>
              <a:tabLst>
                <a:tab algn="l" pos="0"/>
              </a:tabLst>
            </a:pPr>
            <a:r>
              <a:rPr b="0" lang="fr-FR" sz="1800" spc="-1" strike="noStrike">
                <a:solidFill>
                  <a:srgbClr val="000000"/>
                </a:solidFill>
                <a:latin typeface="Arial"/>
                <a:ea typeface="Microsoft YaHei"/>
              </a:rPr>
              <a:t>Cinquième niveau</a:t>
            </a:r>
            <a:endParaRPr b="0" lang="en-GB" sz="1800" spc="-1" strike="noStrike">
              <a:solidFill>
                <a:srgbClr val="000000"/>
              </a:solidFill>
              <a:latin typeface="Arial"/>
            </a:endParaRPr>
          </a:p>
        </p:txBody>
      </p:sp>
      <p:sp>
        <p:nvSpPr>
          <p:cNvPr id="168" name="PlaceHolder 3"/>
          <p:cNvSpPr>
            <a:spLocks noGrp="1"/>
          </p:cNvSpPr>
          <p:nvPr>
            <p:ph type="body"/>
          </p:nvPr>
        </p:nvSpPr>
        <p:spPr>
          <a:xfrm>
            <a:off x="5113440" y="1768320"/>
            <a:ext cx="4458960" cy="498744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2800" spc="-1" strike="noStrike">
                <a:solidFill>
                  <a:srgbClr val="000000"/>
                </a:solidFill>
                <a:latin typeface="Arial"/>
                <a:ea typeface="Microsoft YaHei"/>
              </a:rPr>
              <a:t>Cliquez pour modifier les styles du texte du masque</a:t>
            </a:r>
            <a:endParaRPr b="0" lang="en-GB" sz="2800" spc="-1" strike="noStrike">
              <a:solidFill>
                <a:srgbClr val="000000"/>
              </a:solidFill>
              <a:latin typeface="Arial"/>
            </a:endParaRPr>
          </a:p>
          <a:p>
            <a:pPr marL="743040" indent="-285840">
              <a:lnSpc>
                <a:spcPct val="93000"/>
              </a:lnSpc>
              <a:spcAft>
                <a:spcPts val="1137"/>
              </a:spcAft>
              <a:buNone/>
              <a:tabLst>
                <a:tab algn="l" pos="0"/>
              </a:tabLst>
            </a:pPr>
            <a:r>
              <a:rPr b="0" lang="fr-FR" sz="2400" spc="-1" strike="noStrike">
                <a:solidFill>
                  <a:srgbClr val="000000"/>
                </a:solidFill>
                <a:latin typeface="Arial"/>
                <a:ea typeface="Microsoft YaHei"/>
              </a:rPr>
              <a:t>Deuxième niveau</a:t>
            </a:r>
            <a:endParaRPr b="0" lang="en-GB" sz="2400" spc="-1" strike="noStrike">
              <a:solidFill>
                <a:srgbClr val="000000"/>
              </a:solidFill>
              <a:latin typeface="Arial"/>
            </a:endParaRPr>
          </a:p>
          <a:p>
            <a:pPr marL="1143000" indent="-228600">
              <a:lnSpc>
                <a:spcPct val="93000"/>
              </a:lnSpc>
              <a:spcAft>
                <a:spcPts val="850"/>
              </a:spcAft>
              <a:buNone/>
              <a:tabLst>
                <a:tab algn="l" pos="0"/>
              </a:tabLst>
            </a:pPr>
            <a:r>
              <a:rPr b="0" lang="fr-FR" sz="2000" spc="-1" strike="noStrike">
                <a:solidFill>
                  <a:srgbClr val="000000"/>
                </a:solidFill>
                <a:latin typeface="Arial"/>
                <a:ea typeface="Microsoft YaHei"/>
              </a:rPr>
              <a:t>Troisième niveau</a:t>
            </a:r>
            <a:endParaRPr b="0" lang="en-GB" sz="2000" spc="-1" strike="noStrike">
              <a:solidFill>
                <a:srgbClr val="000000"/>
              </a:solidFill>
              <a:latin typeface="Arial"/>
            </a:endParaRPr>
          </a:p>
          <a:p>
            <a:pPr marL="1600200" indent="-228600">
              <a:lnSpc>
                <a:spcPct val="93000"/>
              </a:lnSpc>
              <a:spcAft>
                <a:spcPts val="575"/>
              </a:spcAft>
              <a:buNone/>
              <a:tabLst>
                <a:tab algn="l" pos="0"/>
              </a:tabLst>
            </a:pPr>
            <a:r>
              <a:rPr b="0" lang="fr-FR" sz="1800" spc="-1" strike="noStrike">
                <a:solidFill>
                  <a:srgbClr val="000000"/>
                </a:solidFill>
                <a:latin typeface="Arial"/>
                <a:ea typeface="Microsoft YaHei"/>
              </a:rPr>
              <a:t>Quatrième niveau</a:t>
            </a:r>
            <a:endParaRPr b="0" lang="en-GB" sz="1800" spc="-1" strike="noStrike">
              <a:solidFill>
                <a:srgbClr val="000000"/>
              </a:solidFill>
              <a:latin typeface="Arial"/>
            </a:endParaRPr>
          </a:p>
          <a:p>
            <a:pPr marL="2057400" indent="-228600">
              <a:lnSpc>
                <a:spcPct val="93000"/>
              </a:lnSpc>
              <a:spcAft>
                <a:spcPts val="289"/>
              </a:spcAft>
              <a:buNone/>
              <a:tabLst>
                <a:tab algn="l" pos="0"/>
              </a:tabLst>
            </a:pPr>
            <a:r>
              <a:rPr b="0" lang="fr-FR" sz="1800" spc="-1" strike="noStrike">
                <a:solidFill>
                  <a:srgbClr val="000000"/>
                </a:solidFill>
                <a:latin typeface="Arial"/>
                <a:ea typeface="Microsoft YaHei"/>
              </a:rPr>
              <a:t>Cinquième niveau</a:t>
            </a:r>
            <a:endParaRPr b="0" lang="en-GB" sz="1800" spc="-1" strike="noStrike">
              <a:solidFill>
                <a:srgbClr val="000000"/>
              </a:solidFill>
              <a:latin typeface="Arial"/>
            </a:endParaRPr>
          </a:p>
        </p:txBody>
      </p:sp>
      <p:sp>
        <p:nvSpPr>
          <p:cNvPr id="169" name="PlaceHolder 4"/>
          <p:cNvSpPr>
            <a:spLocks noGrp="1"/>
          </p:cNvSpPr>
          <p:nvPr>
            <p:ph type="dt"/>
          </p:nvPr>
        </p:nvSpPr>
        <p:spPr>
          <a:xfrm>
            <a:off x="503280" y="6886440"/>
            <a:ext cx="234612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170" name="PlaceHolder 5"/>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171" name="PlaceHolder 6"/>
          <p:cNvSpPr>
            <a:spLocks noGrp="1"/>
          </p:cNvSpPr>
          <p:nvPr>
            <p:ph type="sldNum"/>
          </p:nvPr>
        </p:nvSpPr>
        <p:spPr>
          <a:xfrm>
            <a:off x="7227720" y="6886440"/>
            <a:ext cx="2346120" cy="518760"/>
          </a:xfrm>
          <a:prstGeom prst="rect">
            <a:avLst/>
          </a:prstGeom>
          <a:noFill/>
          <a:ln w="9360">
            <a:noFill/>
          </a:ln>
        </p:spPr>
        <p:txBody>
          <a:bodyPr numCol="1" spcCol="0" lIns="0" rIns="0" tIns="0" bIns="0" anchor="t">
            <a:noAutofit/>
          </a:bodyPr>
          <a:p>
            <a:pPr algn="r">
              <a:lnSpc>
                <a:spcPct val="95000"/>
              </a:lnSpc>
              <a:buNone/>
              <a:tabLst>
                <a:tab algn="l" pos="723960"/>
                <a:tab algn="l" pos="1447920"/>
                <a:tab algn="l" pos="2171880"/>
              </a:tabLst>
            </a:pPr>
            <a:fld id="{F1AB5E02-DA99-440F-B683-A0C15C41A6D2}" type="slidenum">
              <a:rPr b="0" lang="fr-FR" sz="1400" spc="-1" strike="noStrike">
                <a:solidFill>
                  <a:srgbClr val="000000"/>
                </a:solidFill>
                <a:latin typeface="Times New Roman"/>
                <a:ea typeface="Microsoft YaHei"/>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8" name="PlaceHolder 1"/>
          <p:cNvSpPr>
            <a:spLocks noGrp="1"/>
          </p:cNvSpPr>
          <p:nvPr>
            <p:ph type="title"/>
          </p:nvPr>
        </p:nvSpPr>
        <p:spPr>
          <a:xfrm>
            <a:off x="503280" y="301680"/>
            <a:ext cx="9067320" cy="1258560"/>
          </a:xfrm>
          <a:prstGeom prst="rect">
            <a:avLst/>
          </a:prstGeom>
          <a:noFill/>
          <a:ln w="9360">
            <a:noFill/>
          </a:ln>
        </p:spPr>
        <p:txBody>
          <a:bodyPr numCol="1" spcCol="0" lIns="0" rIns="0" tIns="0" bIns="0" anchor="ctr">
            <a:noAutofit/>
          </a:bodyPr>
          <a:p>
            <a:pPr algn="ctr">
              <a:lnSpc>
                <a:spcPct val="93000"/>
              </a:lnSpc>
              <a:buNone/>
            </a:pPr>
            <a:r>
              <a:rPr b="0" lang="fr-FR" sz="4400" spc="-1" strike="noStrike">
                <a:solidFill>
                  <a:srgbClr val="000000"/>
                </a:solidFill>
                <a:latin typeface="Arial"/>
                <a:ea typeface="Microsoft YaHei"/>
              </a:rPr>
              <a:t>Cliquez pour modifier le style du titre</a:t>
            </a:r>
            <a:endParaRPr b="0" lang="en-GB" sz="4400" spc="-1" strike="noStrike">
              <a:solidFill>
                <a:srgbClr val="000000"/>
              </a:solidFill>
              <a:latin typeface="Arial"/>
            </a:endParaRPr>
          </a:p>
        </p:txBody>
      </p:sp>
      <p:sp>
        <p:nvSpPr>
          <p:cNvPr id="209" name="PlaceHolder 2"/>
          <p:cNvSpPr>
            <a:spLocks noGrp="1"/>
          </p:cNvSpPr>
          <p:nvPr>
            <p:ph type="body"/>
          </p:nvPr>
        </p:nvSpPr>
        <p:spPr>
          <a:xfrm>
            <a:off x="503280" y="1768320"/>
            <a:ext cx="4457520" cy="498600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Cliquez pour modifier les styles du texte du masque</a:t>
            </a:r>
            <a:endParaRPr b="0" lang="en-GB" sz="3200" spc="-1" strike="noStrike">
              <a:solidFill>
                <a:srgbClr val="000000"/>
              </a:solidFill>
              <a:latin typeface="Arial"/>
            </a:endParaRPr>
          </a:p>
          <a:p>
            <a:pPr marL="743040" indent="-285840">
              <a:lnSpc>
                <a:spcPct val="93000"/>
              </a:lnSpc>
              <a:spcAft>
                <a:spcPts val="1137"/>
              </a:spcAft>
              <a:buNone/>
              <a:tabLst>
                <a:tab algn="l" pos="0"/>
              </a:tabLst>
            </a:pPr>
            <a:r>
              <a:rPr b="0" lang="fr-FR" sz="2800" spc="-1" strike="noStrike">
                <a:solidFill>
                  <a:srgbClr val="000000"/>
                </a:solidFill>
                <a:latin typeface="Arial"/>
                <a:ea typeface="Microsoft YaHei"/>
              </a:rPr>
              <a:t>Deuxième niveau</a:t>
            </a:r>
            <a:endParaRPr b="0" lang="en-GB" sz="2800" spc="-1" strike="noStrike">
              <a:solidFill>
                <a:srgbClr val="000000"/>
              </a:solidFill>
              <a:latin typeface="Arial"/>
            </a:endParaRPr>
          </a:p>
          <a:p>
            <a:pPr marL="1143000" indent="-228600">
              <a:lnSpc>
                <a:spcPct val="93000"/>
              </a:lnSpc>
              <a:spcAft>
                <a:spcPts val="850"/>
              </a:spcAft>
              <a:buNone/>
              <a:tabLst>
                <a:tab algn="l" pos="0"/>
              </a:tabLst>
            </a:pPr>
            <a:r>
              <a:rPr b="0" lang="fr-FR" sz="2400" spc="-1" strike="noStrike">
                <a:solidFill>
                  <a:srgbClr val="000000"/>
                </a:solidFill>
                <a:latin typeface="Arial"/>
                <a:ea typeface="Microsoft YaHei"/>
              </a:rPr>
              <a:t>Troisième niveau</a:t>
            </a:r>
            <a:endParaRPr b="0" lang="en-GB" sz="2400" spc="-1" strike="noStrike">
              <a:solidFill>
                <a:srgbClr val="000000"/>
              </a:solidFill>
              <a:latin typeface="Arial"/>
            </a:endParaRPr>
          </a:p>
          <a:p>
            <a:pPr marL="1600200" indent="-228600">
              <a:lnSpc>
                <a:spcPct val="93000"/>
              </a:lnSpc>
              <a:spcAft>
                <a:spcPts val="575"/>
              </a:spcAft>
              <a:buNone/>
              <a:tabLst>
                <a:tab algn="l" pos="0"/>
              </a:tabLst>
            </a:pPr>
            <a:r>
              <a:rPr b="0" lang="fr-FR" sz="2000" spc="-1" strike="noStrike">
                <a:solidFill>
                  <a:srgbClr val="000000"/>
                </a:solidFill>
                <a:latin typeface="Arial"/>
                <a:ea typeface="Microsoft YaHei"/>
              </a:rPr>
              <a:t>Quatrième niveau</a:t>
            </a:r>
            <a:endParaRPr b="0" lang="en-GB" sz="2000" spc="-1" strike="noStrike">
              <a:solidFill>
                <a:srgbClr val="000000"/>
              </a:solidFill>
              <a:latin typeface="Arial"/>
            </a:endParaRPr>
          </a:p>
          <a:p>
            <a:pPr marL="2057400" indent="-228600">
              <a:lnSpc>
                <a:spcPct val="93000"/>
              </a:lnSpc>
              <a:spcAft>
                <a:spcPts val="289"/>
              </a:spcAft>
              <a:buNone/>
              <a:tabLst>
                <a:tab algn="l" pos="0"/>
              </a:tabLst>
            </a:pPr>
            <a:r>
              <a:rPr b="0" lang="fr-FR" sz="2000" spc="-1" strike="noStrike">
                <a:solidFill>
                  <a:srgbClr val="000000"/>
                </a:solidFill>
                <a:latin typeface="Arial"/>
                <a:ea typeface="Microsoft YaHei"/>
              </a:rPr>
              <a:t>Cinquième niveau</a:t>
            </a:r>
            <a:endParaRPr b="0" lang="en-GB" sz="2000" spc="-1" strike="noStrike">
              <a:solidFill>
                <a:srgbClr val="000000"/>
              </a:solidFill>
              <a:latin typeface="Arial"/>
            </a:endParaRPr>
          </a:p>
        </p:txBody>
      </p:sp>
      <p:sp>
        <p:nvSpPr>
          <p:cNvPr id="210" name="PlaceHolder 3"/>
          <p:cNvSpPr>
            <a:spLocks noGrp="1"/>
          </p:cNvSpPr>
          <p:nvPr>
            <p:ph type="body"/>
          </p:nvPr>
        </p:nvSpPr>
        <p:spPr>
          <a:xfrm>
            <a:off x="5113440" y="1768320"/>
            <a:ext cx="4457520" cy="241596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Cliquez pour modifier les styles du texte du masque</a:t>
            </a:r>
            <a:endParaRPr b="0" lang="en-GB" sz="3200" spc="-1" strike="noStrike">
              <a:solidFill>
                <a:srgbClr val="000000"/>
              </a:solidFill>
              <a:latin typeface="Arial"/>
            </a:endParaRPr>
          </a:p>
          <a:p>
            <a:pPr marL="743040" indent="-285840">
              <a:lnSpc>
                <a:spcPct val="93000"/>
              </a:lnSpc>
              <a:spcAft>
                <a:spcPts val="1137"/>
              </a:spcAft>
              <a:buNone/>
              <a:tabLst>
                <a:tab algn="l" pos="0"/>
              </a:tabLst>
            </a:pPr>
            <a:r>
              <a:rPr b="0" lang="fr-FR" sz="2800" spc="-1" strike="noStrike">
                <a:solidFill>
                  <a:srgbClr val="000000"/>
                </a:solidFill>
                <a:latin typeface="Arial"/>
                <a:ea typeface="Microsoft YaHei"/>
              </a:rPr>
              <a:t>Deuxième niveau</a:t>
            </a:r>
            <a:endParaRPr b="0" lang="en-GB" sz="2800" spc="-1" strike="noStrike">
              <a:solidFill>
                <a:srgbClr val="000000"/>
              </a:solidFill>
              <a:latin typeface="Arial"/>
            </a:endParaRPr>
          </a:p>
          <a:p>
            <a:pPr marL="1143000" indent="-228600">
              <a:lnSpc>
                <a:spcPct val="93000"/>
              </a:lnSpc>
              <a:spcAft>
                <a:spcPts val="850"/>
              </a:spcAft>
              <a:buNone/>
              <a:tabLst>
                <a:tab algn="l" pos="0"/>
              </a:tabLst>
            </a:pPr>
            <a:r>
              <a:rPr b="0" lang="fr-FR" sz="2400" spc="-1" strike="noStrike">
                <a:solidFill>
                  <a:srgbClr val="000000"/>
                </a:solidFill>
                <a:latin typeface="Arial"/>
                <a:ea typeface="Microsoft YaHei"/>
              </a:rPr>
              <a:t>Troisième niveau</a:t>
            </a:r>
            <a:endParaRPr b="0" lang="en-GB" sz="2400" spc="-1" strike="noStrike">
              <a:solidFill>
                <a:srgbClr val="000000"/>
              </a:solidFill>
              <a:latin typeface="Arial"/>
            </a:endParaRPr>
          </a:p>
          <a:p>
            <a:pPr marL="1600200" indent="-228600">
              <a:lnSpc>
                <a:spcPct val="93000"/>
              </a:lnSpc>
              <a:spcAft>
                <a:spcPts val="575"/>
              </a:spcAft>
              <a:buNone/>
              <a:tabLst>
                <a:tab algn="l" pos="0"/>
              </a:tabLst>
            </a:pPr>
            <a:r>
              <a:rPr b="0" lang="fr-FR" sz="2000" spc="-1" strike="noStrike">
                <a:solidFill>
                  <a:srgbClr val="000000"/>
                </a:solidFill>
                <a:latin typeface="Arial"/>
                <a:ea typeface="Microsoft YaHei"/>
              </a:rPr>
              <a:t>Quatrième niveau</a:t>
            </a:r>
            <a:endParaRPr b="0" lang="en-GB" sz="2000" spc="-1" strike="noStrike">
              <a:solidFill>
                <a:srgbClr val="000000"/>
              </a:solidFill>
              <a:latin typeface="Arial"/>
            </a:endParaRPr>
          </a:p>
          <a:p>
            <a:pPr marL="2057400" indent="-228600">
              <a:lnSpc>
                <a:spcPct val="93000"/>
              </a:lnSpc>
              <a:spcAft>
                <a:spcPts val="289"/>
              </a:spcAft>
              <a:buNone/>
              <a:tabLst>
                <a:tab algn="l" pos="0"/>
              </a:tabLst>
            </a:pPr>
            <a:r>
              <a:rPr b="0" lang="fr-FR" sz="2000" spc="-1" strike="noStrike">
                <a:solidFill>
                  <a:srgbClr val="000000"/>
                </a:solidFill>
                <a:latin typeface="Arial"/>
                <a:ea typeface="Microsoft YaHei"/>
              </a:rPr>
              <a:t>Cinquième niveau</a:t>
            </a:r>
            <a:endParaRPr b="0" lang="en-GB" sz="2000" spc="-1" strike="noStrike">
              <a:solidFill>
                <a:srgbClr val="000000"/>
              </a:solidFill>
              <a:latin typeface="Arial"/>
            </a:endParaRPr>
          </a:p>
        </p:txBody>
      </p:sp>
      <p:sp>
        <p:nvSpPr>
          <p:cNvPr id="211" name="PlaceHolder 4"/>
          <p:cNvSpPr>
            <a:spLocks noGrp="1"/>
          </p:cNvSpPr>
          <p:nvPr>
            <p:ph type="body"/>
          </p:nvPr>
        </p:nvSpPr>
        <p:spPr>
          <a:xfrm>
            <a:off x="5113440" y="4336920"/>
            <a:ext cx="4457520" cy="241740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Cliquez pour modifier les styles du texte du masque</a:t>
            </a:r>
            <a:endParaRPr b="0" lang="en-GB" sz="3200" spc="-1" strike="noStrike">
              <a:solidFill>
                <a:srgbClr val="000000"/>
              </a:solidFill>
              <a:latin typeface="Arial"/>
            </a:endParaRPr>
          </a:p>
          <a:p>
            <a:pPr marL="743040" indent="-285840">
              <a:lnSpc>
                <a:spcPct val="93000"/>
              </a:lnSpc>
              <a:spcAft>
                <a:spcPts val="1137"/>
              </a:spcAft>
              <a:buNone/>
              <a:tabLst>
                <a:tab algn="l" pos="0"/>
              </a:tabLst>
            </a:pPr>
            <a:r>
              <a:rPr b="0" lang="fr-FR" sz="2800" spc="-1" strike="noStrike">
                <a:solidFill>
                  <a:srgbClr val="000000"/>
                </a:solidFill>
                <a:latin typeface="Arial"/>
                <a:ea typeface="Microsoft YaHei"/>
              </a:rPr>
              <a:t>Deuxième niveau</a:t>
            </a:r>
            <a:endParaRPr b="0" lang="en-GB" sz="2800" spc="-1" strike="noStrike">
              <a:solidFill>
                <a:srgbClr val="000000"/>
              </a:solidFill>
              <a:latin typeface="Arial"/>
            </a:endParaRPr>
          </a:p>
          <a:p>
            <a:pPr marL="1143000" indent="-228600">
              <a:lnSpc>
                <a:spcPct val="93000"/>
              </a:lnSpc>
              <a:spcAft>
                <a:spcPts val="850"/>
              </a:spcAft>
              <a:buNone/>
              <a:tabLst>
                <a:tab algn="l" pos="0"/>
              </a:tabLst>
            </a:pPr>
            <a:r>
              <a:rPr b="0" lang="fr-FR" sz="2400" spc="-1" strike="noStrike">
                <a:solidFill>
                  <a:srgbClr val="000000"/>
                </a:solidFill>
                <a:latin typeface="Arial"/>
                <a:ea typeface="Microsoft YaHei"/>
              </a:rPr>
              <a:t>Troisième niveau</a:t>
            </a:r>
            <a:endParaRPr b="0" lang="en-GB" sz="2400" spc="-1" strike="noStrike">
              <a:solidFill>
                <a:srgbClr val="000000"/>
              </a:solidFill>
              <a:latin typeface="Arial"/>
            </a:endParaRPr>
          </a:p>
          <a:p>
            <a:pPr marL="1600200" indent="-228600">
              <a:lnSpc>
                <a:spcPct val="93000"/>
              </a:lnSpc>
              <a:spcAft>
                <a:spcPts val="575"/>
              </a:spcAft>
              <a:buNone/>
              <a:tabLst>
                <a:tab algn="l" pos="0"/>
              </a:tabLst>
            </a:pPr>
            <a:r>
              <a:rPr b="0" lang="fr-FR" sz="2000" spc="-1" strike="noStrike">
                <a:solidFill>
                  <a:srgbClr val="000000"/>
                </a:solidFill>
                <a:latin typeface="Arial"/>
                <a:ea typeface="Microsoft YaHei"/>
              </a:rPr>
              <a:t>Quatrième niveau</a:t>
            </a:r>
            <a:endParaRPr b="0" lang="en-GB" sz="2000" spc="-1" strike="noStrike">
              <a:solidFill>
                <a:srgbClr val="000000"/>
              </a:solidFill>
              <a:latin typeface="Arial"/>
            </a:endParaRPr>
          </a:p>
          <a:p>
            <a:pPr marL="2057400" indent="-228600">
              <a:lnSpc>
                <a:spcPct val="93000"/>
              </a:lnSpc>
              <a:spcAft>
                <a:spcPts val="289"/>
              </a:spcAft>
              <a:buNone/>
              <a:tabLst>
                <a:tab algn="l" pos="0"/>
              </a:tabLst>
            </a:pPr>
            <a:r>
              <a:rPr b="0" lang="fr-FR" sz="2000" spc="-1" strike="noStrike">
                <a:solidFill>
                  <a:srgbClr val="000000"/>
                </a:solidFill>
                <a:latin typeface="Arial"/>
                <a:ea typeface="Microsoft YaHei"/>
              </a:rPr>
              <a:t>Cinquième niveau</a:t>
            </a:r>
            <a:endParaRPr b="0" lang="en-GB" sz="2000" spc="-1" strike="noStrike">
              <a:solidFill>
                <a:srgbClr val="000000"/>
              </a:solidFill>
              <a:latin typeface="Arial"/>
            </a:endParaRPr>
          </a:p>
        </p:txBody>
      </p:sp>
      <p:sp>
        <p:nvSpPr>
          <p:cNvPr id="212" name="PlaceHolder 5"/>
          <p:cNvSpPr>
            <a:spLocks noGrp="1"/>
          </p:cNvSpPr>
          <p:nvPr>
            <p:ph type="dt"/>
          </p:nvPr>
        </p:nvSpPr>
        <p:spPr>
          <a:xfrm>
            <a:off x="503280" y="6886440"/>
            <a:ext cx="2344320" cy="51732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213" name="PlaceHolder 6"/>
          <p:cNvSpPr>
            <a:spLocks noGrp="1"/>
          </p:cNvSpPr>
          <p:nvPr>
            <p:ph type="ftr"/>
          </p:nvPr>
        </p:nvSpPr>
        <p:spPr>
          <a:xfrm>
            <a:off x="3448080" y="6886440"/>
            <a:ext cx="3192120" cy="517320"/>
          </a:xfrm>
          <a:prstGeom prst="rect">
            <a:avLst/>
          </a:prstGeom>
          <a:noFill/>
          <a:ln w="9360">
            <a:noFill/>
          </a:ln>
        </p:spPr>
        <p:txBody>
          <a:bodyPr numCol="1" spcCol="0" lIns="0" rIns="0" tIns="0" bIns="0" anchor="t">
            <a:noAutofit/>
          </a:bodyPr>
          <a:p>
            <a:endParaRPr b="0" lang="fr-FR" sz="2400" spc="-1" strike="noStrike">
              <a:latin typeface="Times New Roman"/>
            </a:endParaRPr>
          </a:p>
        </p:txBody>
      </p:sp>
      <p:sp>
        <p:nvSpPr>
          <p:cNvPr id="214" name="PlaceHolder 7"/>
          <p:cNvSpPr>
            <a:spLocks noGrp="1"/>
          </p:cNvSpPr>
          <p:nvPr>
            <p:ph type="sldNum"/>
          </p:nvPr>
        </p:nvSpPr>
        <p:spPr>
          <a:xfrm>
            <a:off x="7227720" y="6886440"/>
            <a:ext cx="2344320" cy="517320"/>
          </a:xfrm>
          <a:prstGeom prst="rect">
            <a:avLst/>
          </a:prstGeom>
          <a:noFill/>
          <a:ln w="9360">
            <a:noFill/>
          </a:ln>
        </p:spPr>
        <p:txBody>
          <a:bodyPr numCol="1" spcCol="0" lIns="0" rIns="0" tIns="0" bIns="0" anchor="t">
            <a:noAutofit/>
          </a:bodyPr>
          <a:p>
            <a:pPr algn="r">
              <a:lnSpc>
                <a:spcPct val="95000"/>
              </a:lnSpc>
              <a:buNone/>
              <a:tabLst>
                <a:tab algn="l" pos="723960"/>
                <a:tab algn="l" pos="1447920"/>
                <a:tab algn="l" pos="2171880"/>
              </a:tabLst>
            </a:pPr>
            <a:fld id="{5A4B10FB-86CD-4A63-82E7-037EE6584316}" type="slidenum">
              <a:rPr b="0" lang="fr-FR" sz="1400" spc="-1" strike="noStrike">
                <a:solidFill>
                  <a:srgbClr val="000000"/>
                </a:solidFill>
                <a:latin typeface="Times New Roman"/>
                <a:ea typeface="Microsoft YaHei"/>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slideLayout" Target="../slideLayouts/slideLayout52.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4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4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24.wmf"/><Relationship Id="rId3" Type="http://schemas.openxmlformats.org/officeDocument/2006/relationships/slideLayout" Target="../slideLayouts/slideLayout13.xml"/><Relationship Id="rId4"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jpeg"/><Relationship Id="rId4" Type="http://schemas.openxmlformats.org/officeDocument/2006/relationships/slideLayout" Target="../slideLayouts/slideLayout61.xml"/>
</Relationships>
</file>

<file path=ppt/slides/_rels/slide2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52.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slideLayout" Target="../slideLayouts/slideLayout13.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3.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3.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13.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3.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3.xml"/><Relationship Id="rId3" Type="http://schemas.openxmlformats.org/officeDocument/2006/relationships/notesSlide" Target="../notesSlides/notesSlide34.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31.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oleObject" Target="../embeddings/oleObject1.bin"/><Relationship Id="rId3" Type="http://schemas.openxmlformats.org/officeDocument/2006/relationships/image" Target="../media/image5.wmf"/><Relationship Id="rId4" Type="http://schemas.openxmlformats.org/officeDocument/2006/relationships/slideLayout" Target="../slideLayouts/slideLayout31.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4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41.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jpeg"/><Relationship Id="rId3" Type="http://schemas.openxmlformats.org/officeDocument/2006/relationships/slideLayout" Target="../slideLayouts/slideLayout41.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58"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Espace,géographie, un vaste enjeu épistémologique</a:t>
            </a:r>
            <a:endParaRPr b="0" lang="en-GB" sz="4400" spc="-1" strike="noStrike">
              <a:solidFill>
                <a:srgbClr val="000000"/>
              </a:solidFill>
              <a:latin typeface="Arial"/>
            </a:endParaRPr>
          </a:p>
        </p:txBody>
      </p:sp>
      <p:sp>
        <p:nvSpPr>
          <p:cNvPr id="259" name="PlaceHolder 3"/>
          <p:cNvSpPr>
            <a:spLocks noGrp="1"/>
          </p:cNvSpPr>
          <p:nvPr>
            <p:ph type="subTitle"/>
          </p:nvPr>
        </p:nvSpPr>
        <p:spPr>
          <a:xfrm>
            <a:off x="144360" y="2016000"/>
            <a:ext cx="9070560" cy="4989240"/>
          </a:xfrm>
          <a:prstGeom prst="rect">
            <a:avLst/>
          </a:prstGeom>
          <a:noFill/>
          <a:ln w="9360">
            <a:noFill/>
          </a:ln>
        </p:spPr>
        <p:txBody>
          <a:bodyPr numCol="1" spcCol="0" lIns="0" rIns="0" tIns="28080" bIns="0" anchor="ctr">
            <a:noAutofit/>
          </a:bodyPr>
          <a:p>
            <a:pPr algn="ctr">
              <a:buNone/>
            </a:pPr>
            <a:endParaRPr b="0" lang="fr-FR" sz="3200" spc="-1" strike="noStrike">
              <a:latin typeface="Arial"/>
            </a:endParaRPr>
          </a:p>
        </p:txBody>
      </p:sp>
      <p:pic>
        <p:nvPicPr>
          <p:cNvPr id="260" name="Picture 3" descr=""/>
          <p:cNvPicPr/>
          <p:nvPr/>
        </p:nvPicPr>
        <p:blipFill>
          <a:blip r:embed="rId1"/>
          <a:stretch/>
        </p:blipFill>
        <p:spPr>
          <a:xfrm>
            <a:off x="2376360" y="2246400"/>
            <a:ext cx="5503680" cy="3657240"/>
          </a:xfrm>
          <a:prstGeom prst="rect">
            <a:avLst/>
          </a:prstGeom>
          <a:ln w="9525">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98"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En image : </a:t>
            </a:r>
            <a:endParaRPr b="0" lang="en-GB" sz="4400" spc="-1" strike="noStrike">
              <a:solidFill>
                <a:srgbClr val="000000"/>
              </a:solidFill>
              <a:latin typeface="Arial"/>
            </a:endParaRPr>
          </a:p>
        </p:txBody>
      </p:sp>
      <p:sp>
        <p:nvSpPr>
          <p:cNvPr id="299" name="PlaceHolder 3"/>
          <p:cNvSpPr>
            <a:spLocks noGrp="1"/>
          </p:cNvSpPr>
          <p:nvPr>
            <p:ph/>
          </p:nvPr>
        </p:nvSpPr>
        <p:spPr>
          <a:xfrm>
            <a:off x="503280" y="1768320"/>
            <a:ext cx="4425480" cy="4989240"/>
          </a:xfrm>
          <a:prstGeom prst="rect">
            <a:avLst/>
          </a:prstGeom>
          <a:noFill/>
          <a:ln w="9360">
            <a:noFill/>
          </a:ln>
        </p:spPr>
        <p:txBody>
          <a:bodyPr numCol="1" spcCol="0" lIns="0" rIns="0" tIns="28080" bIns="0" anchor="t">
            <a:noAutofit/>
          </a:bodyPr>
          <a:p>
            <a:endParaRPr b="0" lang="en-GB" sz="3200" spc="-1" strike="noStrike">
              <a:solidFill>
                <a:srgbClr val="000000"/>
              </a:solidFill>
              <a:latin typeface="Arial"/>
            </a:endParaRPr>
          </a:p>
        </p:txBody>
      </p:sp>
      <p:pic>
        <p:nvPicPr>
          <p:cNvPr id="300" name="Picture 3" descr=""/>
          <p:cNvPicPr/>
          <p:nvPr/>
        </p:nvPicPr>
        <p:blipFill>
          <a:blip r:embed="rId1"/>
          <a:stretch/>
        </p:blipFill>
        <p:spPr>
          <a:xfrm>
            <a:off x="5151600" y="2867040"/>
            <a:ext cx="4425480" cy="2792160"/>
          </a:xfrm>
          <a:prstGeom prst="rect">
            <a:avLst/>
          </a:prstGeom>
          <a:ln w="9525">
            <a:noFill/>
          </a:ln>
        </p:spPr>
      </p:pic>
      <p:pic>
        <p:nvPicPr>
          <p:cNvPr id="301" name="Picture 4" descr=""/>
          <p:cNvPicPr/>
          <p:nvPr/>
        </p:nvPicPr>
        <p:blipFill>
          <a:blip r:embed="rId2"/>
          <a:stretch/>
        </p:blipFill>
        <p:spPr>
          <a:xfrm>
            <a:off x="720720" y="2376360"/>
            <a:ext cx="4032000" cy="3671640"/>
          </a:xfrm>
          <a:prstGeom prst="rect">
            <a:avLst/>
          </a:prstGeom>
          <a:ln w="9525">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03"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Meta théorie cognitive : </a:t>
            </a:r>
            <a:br/>
            <a:r>
              <a:rPr b="0" lang="fr-FR" sz="3200" spc="-1" strike="noStrike">
                <a:solidFill>
                  <a:srgbClr val="000000"/>
                </a:solidFill>
                <a:latin typeface="Arial"/>
                <a:ea typeface="Microsoft YaHei"/>
              </a:rPr>
              <a:t>espace vécu</a:t>
            </a:r>
            <a:endParaRPr b="0" lang="en-GB" sz="3200" spc="-1" strike="noStrike">
              <a:solidFill>
                <a:srgbClr val="000000"/>
              </a:solidFill>
              <a:latin typeface="Arial"/>
            </a:endParaRPr>
          </a:p>
        </p:txBody>
      </p:sp>
      <p:pic>
        <p:nvPicPr>
          <p:cNvPr id="304" name="Picture 2" descr=""/>
          <p:cNvPicPr/>
          <p:nvPr/>
        </p:nvPicPr>
        <p:blipFill>
          <a:blip r:embed="rId1"/>
          <a:stretch/>
        </p:blipFill>
        <p:spPr>
          <a:xfrm>
            <a:off x="3168720" y="1800360"/>
            <a:ext cx="3600000" cy="4692240"/>
          </a:xfrm>
          <a:prstGeom prst="rect">
            <a:avLst/>
          </a:prstGeom>
          <a:ln w="9525">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06"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Meta théorie politique</a:t>
            </a:r>
            <a:endParaRPr b="0" lang="en-GB" sz="4400" spc="-1" strike="noStrike">
              <a:solidFill>
                <a:srgbClr val="000000"/>
              </a:solidFill>
              <a:latin typeface="Arial"/>
            </a:endParaRPr>
          </a:p>
        </p:txBody>
      </p:sp>
      <p:pic>
        <p:nvPicPr>
          <p:cNvPr id="307" name="Picture 2" descr=""/>
          <p:cNvPicPr/>
          <p:nvPr/>
        </p:nvPicPr>
        <p:blipFill>
          <a:blip r:embed="rId1"/>
          <a:stretch/>
        </p:blipFill>
        <p:spPr>
          <a:xfrm>
            <a:off x="2589120" y="1500120"/>
            <a:ext cx="5257440" cy="5195520"/>
          </a:xfrm>
          <a:prstGeom prst="rect">
            <a:avLst/>
          </a:prstGeom>
          <a:ln w="9525">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09"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Infra théorie:le concensus discursif, ou évaluation par les pairs</a:t>
            </a:r>
            <a:endParaRPr b="0" lang="en-GB" sz="4400" spc="-1" strike="noStrike">
              <a:solidFill>
                <a:srgbClr val="000000"/>
              </a:solidFill>
              <a:latin typeface="Arial"/>
            </a:endParaRPr>
          </a:p>
        </p:txBody>
      </p:sp>
      <p:pic>
        <p:nvPicPr>
          <p:cNvPr id="310" name="Picture 2" descr=""/>
          <p:cNvPicPr/>
          <p:nvPr/>
        </p:nvPicPr>
        <p:blipFill>
          <a:blip r:embed="rId1"/>
          <a:stretch/>
        </p:blipFill>
        <p:spPr>
          <a:xfrm>
            <a:off x="3263760" y="1768320"/>
            <a:ext cx="3551040" cy="4989240"/>
          </a:xfrm>
          <a:prstGeom prst="rect">
            <a:avLst/>
          </a:prstGeom>
          <a:ln w="9525">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12"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Infra théorie : le politique « correct »</a:t>
            </a:r>
            <a:endParaRPr b="0" lang="en-GB" sz="4400" spc="-1" strike="noStrike">
              <a:solidFill>
                <a:srgbClr val="000000"/>
              </a:solidFill>
              <a:latin typeface="Arial"/>
            </a:endParaRPr>
          </a:p>
        </p:txBody>
      </p:sp>
      <p:pic>
        <p:nvPicPr>
          <p:cNvPr id="313" name="Picture 2" descr=""/>
          <p:cNvPicPr/>
          <p:nvPr/>
        </p:nvPicPr>
        <p:blipFill>
          <a:blip r:embed="rId1"/>
          <a:stretch/>
        </p:blipFill>
        <p:spPr>
          <a:xfrm>
            <a:off x="1790640" y="1768320"/>
            <a:ext cx="6497280" cy="4989240"/>
          </a:xfrm>
          <a:prstGeom prst="rect">
            <a:avLst/>
          </a:prstGeom>
          <a:ln w="9525">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15"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Infra théorie : expérience et falsification</a:t>
            </a:r>
            <a:endParaRPr b="0" lang="en-GB" sz="4400" spc="-1" strike="noStrike">
              <a:solidFill>
                <a:srgbClr val="000000"/>
              </a:solidFill>
              <a:latin typeface="Arial"/>
            </a:endParaRPr>
          </a:p>
        </p:txBody>
      </p:sp>
      <p:pic>
        <p:nvPicPr>
          <p:cNvPr id="316" name="Picture 2" descr=""/>
          <p:cNvPicPr/>
          <p:nvPr/>
        </p:nvPicPr>
        <p:blipFill>
          <a:blip r:embed="rId1"/>
          <a:stretch/>
        </p:blipFill>
        <p:spPr>
          <a:xfrm>
            <a:off x="503280" y="1635120"/>
            <a:ext cx="3782520" cy="4989240"/>
          </a:xfrm>
          <a:prstGeom prst="rect">
            <a:avLst/>
          </a:prstGeom>
          <a:ln w="9525">
            <a:noFill/>
          </a:ln>
        </p:spPr>
      </p:pic>
      <p:pic>
        <p:nvPicPr>
          <p:cNvPr id="317" name="Picture 3" descr=""/>
          <p:cNvPicPr/>
          <p:nvPr/>
        </p:nvPicPr>
        <p:blipFill>
          <a:blip r:embed="rId2"/>
          <a:stretch/>
        </p:blipFill>
        <p:spPr>
          <a:xfrm>
            <a:off x="5416560" y="1563840"/>
            <a:ext cx="3943080" cy="5132160"/>
          </a:xfrm>
          <a:prstGeom prst="rect">
            <a:avLst/>
          </a:prstGeom>
          <a:ln w="9525">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19"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Infra théorie : subjectivité du scientifique</a:t>
            </a:r>
            <a:endParaRPr b="0" lang="en-GB" sz="4400" spc="-1" strike="noStrike">
              <a:solidFill>
                <a:srgbClr val="000000"/>
              </a:solidFill>
              <a:latin typeface="Arial"/>
            </a:endParaRPr>
          </a:p>
        </p:txBody>
      </p:sp>
      <p:pic>
        <p:nvPicPr>
          <p:cNvPr id="320" name="Picture 2" descr=""/>
          <p:cNvPicPr/>
          <p:nvPr/>
        </p:nvPicPr>
        <p:blipFill>
          <a:blip r:embed="rId1"/>
          <a:stretch/>
        </p:blipFill>
        <p:spPr>
          <a:xfrm>
            <a:off x="1287360" y="1768320"/>
            <a:ext cx="7503840" cy="4989240"/>
          </a:xfrm>
          <a:prstGeom prst="rect">
            <a:avLst/>
          </a:prstGeom>
          <a:ln w="9525">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22"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L'espace ? </a:t>
            </a:r>
            <a:endParaRPr b="0" lang="en-GB" sz="4400" spc="-1" strike="noStrike">
              <a:solidFill>
                <a:srgbClr val="000000"/>
              </a:solidFill>
              <a:latin typeface="Arial"/>
            </a:endParaRPr>
          </a:p>
        </p:txBody>
      </p:sp>
      <p:sp>
        <p:nvSpPr>
          <p:cNvPr id="323" name="PlaceHolder 3"/>
          <p:cNvSpPr>
            <a:spLocks noGrp="1"/>
          </p:cNvSpPr>
          <p:nvPr>
            <p:ph/>
          </p:nvPr>
        </p:nvSpPr>
        <p:spPr>
          <a:xfrm>
            <a:off x="503280" y="1768320"/>
            <a:ext cx="9070560" cy="4989240"/>
          </a:xfrm>
          <a:prstGeom prst="rect">
            <a:avLst/>
          </a:prstGeom>
          <a:noFill/>
          <a:ln w="9360">
            <a:noFill/>
          </a:ln>
        </p:spPr>
        <p:txBody>
          <a:bodyPr numCol="1" spcCol="0" lIns="0" rIns="0" tIns="2808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L'espace est ce que les géographes inventent a postériori pour justifier la pertinence de leurs choix épistémologiques</a:t>
            </a:r>
            <a:endParaRPr b="0" lang="en-GB" sz="3200" spc="-1" strike="noStrike">
              <a:solidFill>
                <a:srgbClr val="000000"/>
              </a:solidFill>
              <a:latin typeface="Arial"/>
            </a:endParaRPr>
          </a:p>
        </p:txBody>
      </p:sp>
      <p:pic>
        <p:nvPicPr>
          <p:cNvPr id="324" name="Picture 3" descr=""/>
          <p:cNvPicPr/>
          <p:nvPr/>
        </p:nvPicPr>
        <p:blipFill>
          <a:blip r:embed="rId1"/>
          <a:stretch/>
        </p:blipFill>
        <p:spPr>
          <a:xfrm>
            <a:off x="1079640" y="3384720"/>
            <a:ext cx="4750920" cy="3168360"/>
          </a:xfrm>
          <a:prstGeom prst="rect">
            <a:avLst/>
          </a:prstGeom>
          <a:ln w="9525">
            <a:noFill/>
          </a:ln>
        </p:spPr>
      </p:pic>
      <p:sp>
        <p:nvSpPr>
          <p:cNvPr id="325" name="Text Box 4"/>
          <p:cNvSpPr/>
          <p:nvPr/>
        </p:nvSpPr>
        <p:spPr>
          <a:xfrm>
            <a:off x="6480000" y="3887640"/>
            <a:ext cx="2447640" cy="1115640"/>
          </a:xfrm>
          <a:prstGeom prst="rect">
            <a:avLst/>
          </a:prstGeom>
          <a:noFill/>
          <a:ln w="9525">
            <a:noFill/>
          </a:ln>
        </p:spPr>
        <p:style>
          <a:lnRef idx="0"/>
          <a:fillRef idx="0"/>
          <a:effectRef idx="0"/>
          <a:fontRef idx="minor"/>
        </p:style>
        <p:txBody>
          <a:bodyPr lIns="90000" rIns="90000" tIns="60840" bIns="45000" anchor="t">
            <a:noAutofit/>
          </a:bodyPr>
          <a:p>
            <a:pPr>
              <a:lnSpc>
                <a:spcPct val="93000"/>
              </a:lnSpc>
              <a:buNone/>
              <a:tabLst>
                <a:tab algn="l" pos="723960"/>
                <a:tab algn="l" pos="1447920"/>
                <a:tab algn="l" pos="2171880"/>
              </a:tabLst>
            </a:pPr>
            <a:r>
              <a:rPr b="0" lang="fr-FR" sz="1800" spc="-1" strike="noStrike">
                <a:solidFill>
                  <a:srgbClr val="000000"/>
                </a:solidFill>
                <a:latin typeface="Arial"/>
                <a:ea typeface="Microsoft YaHei"/>
              </a:rPr>
              <a:t>Içi il me faut des lois et des fonctionnements non déterminés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27"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Des avis parmi d'autres</a:t>
            </a:r>
            <a:endParaRPr b="0" lang="en-GB" sz="4400" spc="-1" strike="noStrike">
              <a:solidFill>
                <a:srgbClr val="000000"/>
              </a:solidFill>
              <a:latin typeface="Arial"/>
            </a:endParaRPr>
          </a:p>
        </p:txBody>
      </p:sp>
      <p:sp>
        <p:nvSpPr>
          <p:cNvPr id="328" name="PlaceHolder 3"/>
          <p:cNvSpPr>
            <a:spLocks noGrp="1"/>
          </p:cNvSpPr>
          <p:nvPr>
            <p:ph/>
          </p:nvPr>
        </p:nvSpPr>
        <p:spPr>
          <a:xfrm>
            <a:off x="503280" y="1768320"/>
            <a:ext cx="9070560" cy="4989240"/>
          </a:xfrm>
          <a:prstGeom prst="rect">
            <a:avLst/>
          </a:prstGeom>
          <a:noFill/>
          <a:ln w="9360">
            <a:noFill/>
          </a:ln>
        </p:spPr>
        <p:txBody>
          <a:bodyPr numCol="1" spcCol="0" lIns="0" rIns="0" tIns="2124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1800" spc="-1" strike="noStrike">
                <a:solidFill>
                  <a:srgbClr val="000000"/>
                </a:solidFill>
                <a:latin typeface="Arial"/>
                <a:ea typeface="Microsoft YaHei"/>
              </a:rPr>
              <a:t>« la connaissance scientifique la plus exacte de la nature, des plantes, des animaux, de la terre et de son histoire, des étoiles ne nous est d'aucune utilité si nous ne sommes pas outillés pour leur représentation. Nous pouvons avoir la conception la plus spirituelle qui soit de l'action de ces objets dans l'univers, cela ne sert à rien si , dans cette direction, nous ne sommes pas équipés avec des formes », </a:t>
            </a:r>
            <a:r>
              <a:rPr b="0" lang="fr-FR" sz="1200" spc="-1" strike="noStrike">
                <a:solidFill>
                  <a:srgbClr val="000000"/>
                </a:solidFill>
                <a:latin typeface="Arial"/>
                <a:ea typeface="Microsoft YaHei"/>
              </a:rPr>
              <a:t>Paul Klee, 1921, </a:t>
            </a:r>
            <a:r>
              <a:rPr b="0" i="1" lang="fr-FR" sz="1200" spc="-1" strike="noStrike">
                <a:solidFill>
                  <a:srgbClr val="000000"/>
                </a:solidFill>
                <a:latin typeface="Arial"/>
                <a:ea typeface="Microsoft YaHei"/>
              </a:rPr>
              <a:t>Cours du Bauhaus , </a:t>
            </a:r>
            <a:r>
              <a:rPr b="0" lang="fr-FR" sz="1200" spc="-1" strike="noStrike">
                <a:solidFill>
                  <a:srgbClr val="000000"/>
                </a:solidFill>
                <a:latin typeface="Arial"/>
                <a:ea typeface="Microsoft YaHei"/>
              </a:rPr>
              <a:t>édition Musée de Stasbourg, 2004.</a:t>
            </a:r>
            <a:endParaRPr b="0" lang="en-GB" sz="12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1800" spc="-1" strike="noStrike">
                <a:solidFill>
                  <a:srgbClr val="000000"/>
                </a:solidFill>
                <a:latin typeface="Arial"/>
                <a:ea typeface="Microsoft YaHei"/>
              </a:rPr>
              <a:t>« il est fort heureux que la géométrie ait été inventée avant l'origine des mondes, car, sans, il eût été impossible de les former » , </a:t>
            </a:r>
            <a:r>
              <a:rPr b="0" lang="fr-FR" sz="1200" spc="-1" strike="noStrike">
                <a:solidFill>
                  <a:srgbClr val="000000"/>
                </a:solidFill>
                <a:latin typeface="Arial"/>
                <a:ea typeface="Microsoft YaHei"/>
              </a:rPr>
              <a:t>Viollet le Duc, correspondance in Frey et Grenier, </a:t>
            </a:r>
            <a:r>
              <a:rPr b="0" i="1" lang="fr-FR" sz="1200" spc="-1" strike="noStrike">
                <a:solidFill>
                  <a:srgbClr val="000000"/>
                </a:solidFill>
                <a:latin typeface="Arial"/>
                <a:ea typeface="Microsoft YaHei"/>
              </a:rPr>
              <a:t>Viollet le Duc et la montagne</a:t>
            </a:r>
            <a:r>
              <a:rPr b="0" lang="fr-FR" sz="1200" spc="-1" strike="noStrike">
                <a:solidFill>
                  <a:srgbClr val="000000"/>
                </a:solidFill>
                <a:latin typeface="Arial"/>
                <a:ea typeface="Microsoft YaHei"/>
              </a:rPr>
              <a:t>, Glenat, 1993. </a:t>
            </a:r>
            <a:endParaRPr b="0" lang="en-GB" sz="1200" spc="-1" strike="noStrike">
              <a:solidFill>
                <a:srgbClr val="000000"/>
              </a:solidFill>
              <a:latin typeface="Arial"/>
            </a:endParaRPr>
          </a:p>
          <a:p>
            <a:pPr marL="430200" indent="-324000">
              <a:lnSpc>
                <a:spcPct val="93000"/>
              </a:lnSpc>
              <a:spcAft>
                <a:spcPts val="1426"/>
              </a:spcAft>
              <a:buClr>
                <a:srgbClr val="000000"/>
              </a:buClr>
              <a:buSzPct val="45000"/>
              <a:buFont typeface="Wingdings" charset="2"/>
              <a:buChar char=""/>
              <a:tabLst>
                <a:tab algn="l" pos="430200"/>
                <a:tab algn="l" pos="534960"/>
                <a:tab algn="l" pos="984240"/>
                <a:tab algn="l" pos="1433520"/>
                <a:tab algn="l" pos="1882800"/>
                <a:tab algn="l" pos="2332080"/>
                <a:tab algn="l" pos="2781360"/>
                <a:tab algn="l" pos="3230640"/>
                <a:tab algn="l" pos="3679920"/>
                <a:tab algn="l" pos="4129200"/>
                <a:tab algn="l" pos="4578480"/>
                <a:tab algn="l" pos="5027760"/>
                <a:tab algn="l" pos="5477040"/>
                <a:tab algn="l" pos="5925960"/>
                <a:tab algn="l" pos="6375240"/>
                <a:tab algn="l" pos="6824520"/>
                <a:tab algn="l" pos="7273800"/>
                <a:tab algn="l" pos="7723080"/>
                <a:tab algn="l" pos="8172360"/>
                <a:tab algn="l" pos="8621640"/>
                <a:tab algn="l" pos="9070920"/>
              </a:tabLst>
            </a:pPr>
            <a:r>
              <a:rPr b="0" lang="fr-FR" sz="1800" spc="-1" strike="noStrike">
                <a:solidFill>
                  <a:srgbClr val="000000"/>
                </a:solidFill>
                <a:latin typeface="Arial"/>
                <a:ea typeface="Microsoft YaHei"/>
              </a:rPr>
              <a:t>« Le scientifique s'abuse lui même quand il suppose qu'il est un esprit uniquement voué à la recherche de la vérité. … Il recherche le système, la simplicité et la portée et quand il est satisfait sur ces rubriques il taille la vérité à leur mesure. Il décrète autant qu'il découvre les lois qu'il établit, il dessine autant qu'il discerne les modèles qu'il définit » </a:t>
            </a:r>
            <a:r>
              <a:rPr b="0" lang="fr-FR" sz="1200" spc="-1" strike="noStrike">
                <a:solidFill>
                  <a:srgbClr val="000000"/>
                </a:solidFill>
                <a:latin typeface="Arial"/>
                <a:ea typeface="Microsoft YaHei"/>
              </a:rPr>
              <a:t>Nelson Goodman, </a:t>
            </a:r>
            <a:r>
              <a:rPr b="0" i="1" lang="fr-FR" sz="1200" spc="-1" strike="noStrike">
                <a:solidFill>
                  <a:srgbClr val="000000"/>
                </a:solidFill>
                <a:latin typeface="Arial"/>
                <a:ea typeface="Microsoft YaHei"/>
              </a:rPr>
              <a:t>Manières de faire des mondes</a:t>
            </a:r>
            <a:r>
              <a:rPr b="0" lang="fr-FR" sz="1200" spc="-1" strike="noStrike">
                <a:solidFill>
                  <a:srgbClr val="000000"/>
                </a:solidFill>
                <a:latin typeface="Arial"/>
                <a:ea typeface="Microsoft YaHei"/>
              </a:rPr>
              <a:t>, 2006 p.37</a:t>
            </a:r>
            <a:endParaRPr b="0" lang="en-GB" sz="1200" spc="-1" strike="noStrike">
              <a:solidFill>
                <a:srgbClr val="000000"/>
              </a:solidFill>
              <a:latin typeface="Arial"/>
            </a:endParaRPr>
          </a:p>
          <a:p>
            <a:pPr>
              <a:lnSpc>
                <a:spcPct val="93000"/>
              </a:lnSpc>
              <a:spcAft>
                <a:spcPts val="1426"/>
              </a:spcAft>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0" lang="en-GB"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30"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endParaRPr b="0" lang="en-GB" sz="4400" spc="-1" strike="noStrike">
              <a:solidFill>
                <a:srgbClr val="000000"/>
              </a:solidFill>
              <a:latin typeface="Arial"/>
            </a:endParaRPr>
          </a:p>
        </p:txBody>
      </p:sp>
      <p:sp>
        <p:nvSpPr>
          <p:cNvPr id="331" name="PlaceHolder 3"/>
          <p:cNvSpPr>
            <a:spLocks noGrp="1"/>
          </p:cNvSpPr>
          <p:nvPr>
            <p:ph/>
          </p:nvPr>
        </p:nvSpPr>
        <p:spPr>
          <a:xfrm>
            <a:off x="503280" y="1768320"/>
            <a:ext cx="9070560" cy="4989240"/>
          </a:xfrm>
          <a:prstGeom prst="rect">
            <a:avLst/>
          </a:prstGeom>
          <a:noFill/>
          <a:ln w="9360">
            <a:noFill/>
          </a:ln>
        </p:spPr>
        <p:txBody>
          <a:bodyPr numCol="1" spcCol="0" lIns="0" rIns="0" tIns="28080" bIns="0" anchor="t">
            <a:noAutofit/>
          </a:bodyPr>
          <a:p>
            <a:endParaRPr b="0" lang="en-GB" sz="3200" spc="-1" strike="noStrike">
              <a:solidFill>
                <a:srgbClr val="000000"/>
              </a:solidFill>
              <a:latin typeface="Arial"/>
            </a:endParaRPr>
          </a:p>
        </p:txBody>
      </p:sp>
      <p:pic>
        <p:nvPicPr>
          <p:cNvPr id="332" name="Picture 3" descr=""/>
          <p:cNvPicPr/>
          <p:nvPr/>
        </p:nvPicPr>
        <p:blipFill>
          <a:blip r:embed="rId1"/>
          <a:stretch/>
        </p:blipFill>
        <p:spPr>
          <a:xfrm>
            <a:off x="1442880" y="858960"/>
            <a:ext cx="7484760" cy="5476680"/>
          </a:xfrm>
          <a:prstGeom prst="rect">
            <a:avLst/>
          </a:prstGeom>
          <a:ln w="9525">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62"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endParaRPr b="0" lang="en-GB" sz="4400" spc="-1" strike="noStrike">
              <a:solidFill>
                <a:srgbClr val="000000"/>
              </a:solidFill>
              <a:latin typeface="Arial"/>
            </a:endParaRPr>
          </a:p>
        </p:txBody>
      </p:sp>
      <p:sp>
        <p:nvSpPr>
          <p:cNvPr id="263" name="PlaceHolder 3"/>
          <p:cNvSpPr>
            <a:spLocks noGrp="1"/>
          </p:cNvSpPr>
          <p:nvPr>
            <p:ph/>
          </p:nvPr>
        </p:nvSpPr>
        <p:spPr>
          <a:xfrm>
            <a:off x="503280" y="1768320"/>
            <a:ext cx="9070560" cy="4989240"/>
          </a:xfrm>
          <a:prstGeom prst="rect">
            <a:avLst/>
          </a:prstGeom>
          <a:noFill/>
          <a:ln w="9360">
            <a:noFill/>
          </a:ln>
        </p:spPr>
        <p:txBody>
          <a:bodyPr numCol="1" spcCol="0" lIns="0" rIns="0" tIns="28080" bIns="0" anchor="t">
            <a:noAutofit/>
          </a:bodyPr>
          <a:p>
            <a:pPr marL="431640" indent="-324000">
              <a:lnSpc>
                <a:spcPct val="93000"/>
              </a:lnSpc>
              <a:spcAft>
                <a:spcPts val="1426"/>
              </a:spcAft>
              <a:buNone/>
              <a:tabLst>
                <a:tab algn="l" pos="0"/>
              </a:tabLst>
            </a:pPr>
            <a:r>
              <a:rPr b="0" lang="fr-FR" sz="3200" spc="-1" strike="noStrike">
                <a:solidFill>
                  <a:srgbClr val="000000"/>
                </a:solidFill>
                <a:latin typeface="Arial"/>
                <a:ea typeface="Microsoft YaHei"/>
              </a:rPr>
              <a:t>         </a:t>
            </a:r>
            <a:r>
              <a:rPr b="0" lang="fr-FR" sz="3200" spc="-1" strike="noStrike">
                <a:solidFill>
                  <a:srgbClr val="000000"/>
                </a:solidFill>
                <a:latin typeface="Arial"/>
                <a:ea typeface="Microsoft YaHei"/>
              </a:rPr>
              <a:t>Je vous remercie de m'avoir invité</a:t>
            </a:r>
            <a:endParaRPr b="0" lang="en-GB" sz="3200" spc="-1" strike="noStrike">
              <a:solidFill>
                <a:srgbClr val="000000"/>
              </a:solidFill>
              <a:latin typeface="Arial"/>
            </a:endParaRPr>
          </a:p>
        </p:txBody>
      </p:sp>
      <p:pic>
        <p:nvPicPr>
          <p:cNvPr id="264" name="Picture 3" descr=""/>
          <p:cNvPicPr/>
          <p:nvPr/>
        </p:nvPicPr>
        <p:blipFill>
          <a:blip r:embed="rId1"/>
          <a:stretch/>
        </p:blipFill>
        <p:spPr>
          <a:xfrm>
            <a:off x="1655640" y="2530440"/>
            <a:ext cx="7124400" cy="3949200"/>
          </a:xfrm>
          <a:prstGeom prst="rect">
            <a:avLst/>
          </a:prstGeom>
          <a:ln w="9525">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endParaRPr b="0" lang="en-GB" sz="4400" spc="-1" strike="noStrike">
              <a:solidFill>
                <a:srgbClr val="000000"/>
              </a:solidFill>
              <a:latin typeface="Arial"/>
            </a:endParaRPr>
          </a:p>
        </p:txBody>
      </p:sp>
      <p:pic>
        <p:nvPicPr>
          <p:cNvPr id="334" name="Picture 3" descr=""/>
          <p:cNvPicPr/>
          <p:nvPr/>
        </p:nvPicPr>
        <p:blipFill>
          <a:blip r:embed="rId1"/>
          <a:stretch/>
        </p:blipFill>
        <p:spPr>
          <a:xfrm>
            <a:off x="1111320" y="922320"/>
            <a:ext cx="7479360" cy="3166560"/>
          </a:xfrm>
          <a:prstGeom prst="rect">
            <a:avLst/>
          </a:prstGeom>
          <a:ln w="9525">
            <a:noFill/>
          </a:ln>
        </p:spPr>
      </p:pic>
      <p:pic>
        <p:nvPicPr>
          <p:cNvPr id="335" name="Picture 4" descr=""/>
          <p:cNvPicPr/>
          <p:nvPr/>
        </p:nvPicPr>
        <p:blipFill>
          <a:blip r:embed="rId2"/>
          <a:stretch/>
        </p:blipFill>
        <p:spPr>
          <a:xfrm>
            <a:off x="1106280" y="4065480"/>
            <a:ext cx="7333920" cy="3104640"/>
          </a:xfrm>
          <a:prstGeom prst="rect">
            <a:avLst/>
          </a:prstGeom>
          <a:ln w="9525">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37"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Une position possible au sujet de l'espace</a:t>
            </a:r>
            <a:endParaRPr b="0" lang="en-GB" sz="4400" spc="-1" strike="noStrike">
              <a:solidFill>
                <a:srgbClr val="000000"/>
              </a:solidFill>
              <a:latin typeface="Arial"/>
            </a:endParaRPr>
          </a:p>
        </p:txBody>
      </p:sp>
      <p:sp>
        <p:nvSpPr>
          <p:cNvPr id="338" name="PlaceHolder 3"/>
          <p:cNvSpPr>
            <a:spLocks noGrp="1"/>
          </p:cNvSpPr>
          <p:nvPr>
            <p:ph/>
          </p:nvPr>
        </p:nvSpPr>
        <p:spPr>
          <a:xfrm>
            <a:off x="576360" y="1944720"/>
            <a:ext cx="9070560" cy="4093920"/>
          </a:xfrm>
          <a:prstGeom prst="rect">
            <a:avLst/>
          </a:prstGeom>
          <a:noFill/>
          <a:ln w="9360">
            <a:noFill/>
          </a:ln>
        </p:spPr>
        <p:txBody>
          <a:bodyPr numCol="1" spcCol="0" lIns="0" rIns="0" tIns="2484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2800" spc="-1" strike="noStrike">
                <a:solidFill>
                  <a:srgbClr val="000000"/>
                </a:solidFill>
                <a:latin typeface="Arial"/>
                <a:ea typeface="Microsoft YaHei"/>
              </a:rPr>
              <a:t>Un positionnement « réaliste » quant à l'objet étudié (mais c'est une ontologie faible)</a:t>
            </a:r>
            <a:endParaRPr b="0" lang="en-GB" sz="28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2800" spc="-1" strike="noStrike">
                <a:solidFill>
                  <a:srgbClr val="000000"/>
                </a:solidFill>
                <a:latin typeface="Arial"/>
                <a:ea typeface="Microsoft YaHei"/>
              </a:rPr>
              <a:t>Un positionnement « relativiste » quant à l'objet produit (entrées esthétiques, politiques et épistémiques)</a:t>
            </a:r>
            <a:endParaRPr b="0" lang="en-GB" sz="28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2800" spc="-1" strike="noStrike">
                <a:solidFill>
                  <a:srgbClr val="000000"/>
                </a:solidFill>
                <a:latin typeface="Arial"/>
                <a:ea typeface="Microsoft YaHei"/>
              </a:rPr>
              <a:t>Un recul pragmatique, dicté par des conditions institutionnelles</a:t>
            </a:r>
            <a:endParaRPr b="0" lang="en-GB" sz="28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2800" spc="-1" strike="noStrike">
                <a:solidFill>
                  <a:srgbClr val="000000"/>
                </a:solidFill>
                <a:latin typeface="Arial"/>
                <a:ea typeface="Microsoft YaHei"/>
              </a:rPr>
              <a:t>Un concept d'espace comme « vue de l'esprit ».. mais pas seulement</a:t>
            </a:r>
            <a:endParaRPr b="0" lang="en-GB" sz="2800" spc="-1" strike="noStrike">
              <a:solidFill>
                <a:srgbClr val="000000"/>
              </a:solidFill>
              <a:latin typeface="Arial"/>
            </a:endParaRPr>
          </a:p>
        </p:txBody>
      </p:sp>
      <p:graphicFrame>
        <p:nvGraphicFramePr>
          <p:cNvPr id="339" name="Object 3"/>
          <p:cNvGraphicFramePr/>
          <p:nvPr/>
        </p:nvGraphicFramePr>
        <p:xfrm>
          <a:off x="1906560" y="5546880"/>
          <a:ext cx="6589440" cy="1212480"/>
        </p:xfrm>
        <a:graphic>
          <a:graphicData uri="http://schemas.openxmlformats.org/presentationml/2006/ole">
            <p:oleObj r:id="rId1" spid="">
              <p:embed/>
              <p:pic>
                <p:nvPicPr>
                  <p:cNvPr id="340" name="Object 3" descr=""/>
                  <p:cNvPicPr/>
                  <p:nvPr/>
                </p:nvPicPr>
                <p:blipFill>
                  <a:blip r:embed="rId2"/>
                  <a:stretch/>
                </p:blipFill>
                <p:spPr>
                  <a:xfrm>
                    <a:off x="1906560" y="5546880"/>
                    <a:ext cx="6589440" cy="1212480"/>
                  </a:xfrm>
                  <a:prstGeom prst="rect">
                    <a:avLst/>
                  </a:prstGeom>
                  <a:ln w="0">
                    <a:noFill/>
                  </a:ln>
                </p:spPr>
              </p:pic>
            </p:oleObj>
          </a:graphicData>
        </a:graphic>
      </p:graphicFrame>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42"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Le réel ne se réduit pas au connu (réalisme ontologique)</a:t>
            </a:r>
            <a:endParaRPr b="0" lang="en-GB" sz="4400" spc="-1" strike="noStrike">
              <a:solidFill>
                <a:srgbClr val="000000"/>
              </a:solidFill>
              <a:latin typeface="Arial"/>
            </a:endParaRPr>
          </a:p>
        </p:txBody>
      </p:sp>
      <p:pic>
        <p:nvPicPr>
          <p:cNvPr id="343" name="Picture 2" descr=""/>
          <p:cNvPicPr/>
          <p:nvPr/>
        </p:nvPicPr>
        <p:blipFill>
          <a:blip r:embed="rId1"/>
          <a:stretch/>
        </p:blipFill>
        <p:spPr>
          <a:xfrm>
            <a:off x="1712880" y="1768320"/>
            <a:ext cx="6652800" cy="4989240"/>
          </a:xfrm>
          <a:prstGeom prst="rect">
            <a:avLst/>
          </a:prstGeom>
          <a:ln w="9525">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pPr algn="ctr">
              <a:lnSpc>
                <a:spcPct val="93000"/>
              </a:lnSpc>
              <a:buNone/>
            </a:pPr>
            <a:r>
              <a:rPr b="0" lang="fr-FR" sz="4400" spc="-1" strike="noStrike">
                <a:solidFill>
                  <a:srgbClr val="000000"/>
                </a:solidFill>
                <a:latin typeface="Arial"/>
                <a:ea typeface="Microsoft YaHei"/>
              </a:rPr>
              <a:t>L’espace que j’étudie me pose ces questions</a:t>
            </a:r>
            <a:endParaRPr b="0" lang="en-GB" sz="4400" spc="-1" strike="noStrike">
              <a:solidFill>
                <a:srgbClr val="000000"/>
              </a:solidFill>
              <a:latin typeface="Arial"/>
            </a:endParaRPr>
          </a:p>
        </p:txBody>
      </p:sp>
      <p:sp>
        <p:nvSpPr>
          <p:cNvPr id="345" name="PlaceHolder 2"/>
          <p:cNvSpPr>
            <a:spLocks noGrp="1"/>
          </p:cNvSpPr>
          <p:nvPr>
            <p:ph/>
          </p:nvPr>
        </p:nvSpPr>
        <p:spPr>
          <a:xfrm>
            <a:off x="503280" y="1768320"/>
            <a:ext cx="9069120" cy="498744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Inférence : comment puis je passer des faits observés à leur nécessité ?</a:t>
            </a:r>
            <a:endParaRPr b="0" lang="en-GB" sz="3200" spc="-1" strike="noStrike">
              <a:solidFill>
                <a:srgbClr val="000000"/>
              </a:solidFill>
              <a:latin typeface="Arial"/>
            </a:endParaRPr>
          </a:p>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Induction : comment puis je passer d’une série de faits à une régularité ?</a:t>
            </a:r>
            <a:endParaRPr b="0" lang="en-GB" sz="3200" spc="-1" strike="noStrike">
              <a:solidFill>
                <a:srgbClr val="000000"/>
              </a:solidFill>
              <a:latin typeface="Arial"/>
            </a:endParaRPr>
          </a:p>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Identification : comment puis je être certain que deux faits sont identiques ?</a:t>
            </a:r>
            <a:endParaRPr b="0" lang="en-GB" sz="3200" spc="-1" strike="noStrike">
              <a:solidFill>
                <a:srgbClr val="000000"/>
              </a:solidFill>
              <a:latin typeface="Arial"/>
            </a:endParaRPr>
          </a:p>
          <a:p>
            <a:pPr marL="343080" indent="-343080">
              <a:lnSpc>
                <a:spcPct val="93000"/>
              </a:lnSpc>
              <a:spcAft>
                <a:spcPts val="1426"/>
              </a:spcAft>
              <a:buNone/>
              <a:tabLst>
                <a:tab algn="l" pos="0"/>
              </a:tabLst>
            </a:pPr>
            <a:endParaRPr b="0" lang="en-GB" sz="3200" spc="-1" strike="noStrike">
              <a:solidFill>
                <a:srgbClr val="000000"/>
              </a:solidFill>
              <a:latin typeface="Arial"/>
            </a:endParaRPr>
          </a:p>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Réalisme faible : l’existence du fait n’est pas en cause, mais selon l’échelle….il change</a:t>
            </a:r>
            <a:endParaRPr b="0" lang="en-GB"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PlaceHolder 1"/>
          <p:cNvSpPr>
            <a:spLocks noGrp="1"/>
          </p:cNvSpPr>
          <p:nvPr>
            <p:ph type="title"/>
          </p:nvPr>
        </p:nvSpPr>
        <p:spPr>
          <a:xfrm>
            <a:off x="503280" y="301680"/>
            <a:ext cx="9067320" cy="1258560"/>
          </a:xfrm>
          <a:prstGeom prst="rect">
            <a:avLst/>
          </a:prstGeom>
          <a:noFill/>
          <a:ln w="9360">
            <a:noFill/>
          </a:ln>
        </p:spPr>
        <p:txBody>
          <a:bodyPr numCol="1" spcCol="0" lIns="0" rIns="0" tIns="0" bIns="0" anchor="ctr">
            <a:noAutofit/>
          </a:bodyPr>
          <a:p>
            <a:endParaRPr b="0" lang="en-GB" sz="4400" spc="-1" strike="noStrike">
              <a:solidFill>
                <a:srgbClr val="000000"/>
              </a:solidFill>
              <a:latin typeface="Arial"/>
            </a:endParaRPr>
          </a:p>
        </p:txBody>
      </p:sp>
      <p:pic>
        <p:nvPicPr>
          <p:cNvPr id="347" name="Picture 4" descr="Fig5V7"/>
          <p:cNvPicPr/>
          <p:nvPr/>
        </p:nvPicPr>
        <p:blipFill>
          <a:blip r:embed="rId1"/>
          <a:srcRect l="0" t="4749" r="14295" b="50769"/>
          <a:stretch/>
        </p:blipFill>
        <p:spPr>
          <a:xfrm>
            <a:off x="754200" y="779400"/>
            <a:ext cx="4047120" cy="1917360"/>
          </a:xfrm>
          <a:prstGeom prst="rect">
            <a:avLst/>
          </a:prstGeom>
          <a:ln w="9525">
            <a:noFill/>
          </a:ln>
        </p:spPr>
      </p:pic>
      <p:pic>
        <p:nvPicPr>
          <p:cNvPr id="348" name="Picture 7" descr="Fig4V8"/>
          <p:cNvPicPr/>
          <p:nvPr/>
        </p:nvPicPr>
        <p:blipFill>
          <a:blip r:embed="rId2"/>
          <a:srcRect l="-5864" t="0" r="0" b="49531"/>
          <a:stretch/>
        </p:blipFill>
        <p:spPr>
          <a:xfrm>
            <a:off x="5254560" y="565200"/>
            <a:ext cx="4349520" cy="3239640"/>
          </a:xfrm>
          <a:prstGeom prst="rect">
            <a:avLst/>
          </a:prstGeom>
          <a:ln w="9525">
            <a:noFill/>
          </a:ln>
        </p:spPr>
      </p:pic>
      <p:pic>
        <p:nvPicPr>
          <p:cNvPr id="349" name="Picture 10" descr="Fig3V6"/>
          <p:cNvPicPr/>
          <p:nvPr/>
        </p:nvPicPr>
        <p:blipFill>
          <a:blip r:embed="rId3"/>
          <a:srcRect l="0" t="0" r="0" b="27638"/>
          <a:stretch/>
        </p:blipFill>
        <p:spPr>
          <a:xfrm>
            <a:off x="1897200" y="3494160"/>
            <a:ext cx="6071760" cy="3544920"/>
          </a:xfrm>
          <a:prstGeom prst="rect">
            <a:avLst/>
          </a:prstGeom>
          <a:ln w="9525">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endParaRPr b="0" lang="en-GB" sz="4400" spc="-1" strike="noStrike">
              <a:solidFill>
                <a:srgbClr val="000000"/>
              </a:solidFill>
              <a:latin typeface="Arial"/>
            </a:endParaRPr>
          </a:p>
        </p:txBody>
      </p:sp>
      <p:pic>
        <p:nvPicPr>
          <p:cNvPr id="351" name="Picture 4" descr="Norois1"/>
          <p:cNvPicPr/>
          <p:nvPr/>
        </p:nvPicPr>
        <p:blipFill>
          <a:blip r:embed="rId1"/>
          <a:srcRect l="0" t="23017" r="0" b="19229"/>
          <a:stretch/>
        </p:blipFill>
        <p:spPr>
          <a:xfrm>
            <a:off x="704880" y="1768320"/>
            <a:ext cx="4052520" cy="3882600"/>
          </a:xfrm>
          <a:prstGeom prst="rect">
            <a:avLst/>
          </a:prstGeom>
          <a:ln w="9525">
            <a:noFill/>
          </a:ln>
        </p:spPr>
      </p:pic>
      <p:pic>
        <p:nvPicPr>
          <p:cNvPr id="352" name="Picture 7" descr="MarGeolV2-11b"/>
          <p:cNvPicPr/>
          <p:nvPr/>
        </p:nvPicPr>
        <p:blipFill>
          <a:blip r:embed="rId2"/>
          <a:stretch/>
        </p:blipFill>
        <p:spPr>
          <a:xfrm>
            <a:off x="5113440" y="1963800"/>
            <a:ext cx="4457520" cy="4595400"/>
          </a:xfrm>
          <a:prstGeom prst="rect">
            <a:avLst/>
          </a:prstGeom>
          <a:ln w="9525">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PlaceHolder 1"/>
          <p:cNvSpPr>
            <a:spLocks noGrp="1"/>
          </p:cNvSpPr>
          <p:nvPr>
            <p:ph type="title"/>
          </p:nvPr>
        </p:nvSpPr>
        <p:spPr>
          <a:xfrm>
            <a:off x="503280" y="301680"/>
            <a:ext cx="9069120" cy="1260000"/>
          </a:xfrm>
          <a:prstGeom prst="rect">
            <a:avLst/>
          </a:prstGeom>
          <a:noFill/>
          <a:ln w="9360">
            <a:noFill/>
          </a:ln>
        </p:spPr>
        <p:txBody>
          <a:bodyPr numCol="1" spcCol="0" lIns="0" rIns="0" tIns="0" bIns="0" anchor="ctr">
            <a:noAutofit/>
          </a:bodyPr>
          <a:p>
            <a:pPr algn="ctr">
              <a:lnSpc>
                <a:spcPct val="93000"/>
              </a:lnSpc>
              <a:buNone/>
            </a:pPr>
            <a:r>
              <a:rPr b="0" lang="fr-FR" sz="4400" spc="-1" strike="noStrike">
                <a:solidFill>
                  <a:srgbClr val="000000"/>
                </a:solidFill>
                <a:latin typeface="Arial"/>
                <a:ea typeface="Microsoft YaHei"/>
              </a:rPr>
              <a:t>« géomorphologie »</a:t>
            </a:r>
            <a:endParaRPr b="0" lang="en-GB" sz="4400" spc="-1" strike="noStrike">
              <a:solidFill>
                <a:srgbClr val="000000"/>
              </a:solidFill>
              <a:latin typeface="Arial"/>
            </a:endParaRPr>
          </a:p>
        </p:txBody>
      </p:sp>
      <p:sp>
        <p:nvSpPr>
          <p:cNvPr id="354" name="PlaceHolder 2"/>
          <p:cNvSpPr>
            <a:spLocks noGrp="1"/>
          </p:cNvSpPr>
          <p:nvPr>
            <p:ph/>
          </p:nvPr>
        </p:nvSpPr>
        <p:spPr>
          <a:xfrm>
            <a:off x="503280" y="1768320"/>
            <a:ext cx="9069120" cy="4987440"/>
          </a:xfrm>
          <a:prstGeom prst="rect">
            <a:avLst/>
          </a:prstGeom>
          <a:noFill/>
          <a:ln w="9360">
            <a:noFill/>
          </a:ln>
        </p:spPr>
        <p:txBody>
          <a:bodyPr numCol="1" spcCol="0" lIns="0" rIns="0" tIns="28080" bIns="0" anchor="t">
            <a:noAutofit/>
          </a:bodyPr>
          <a:p>
            <a:pPr marL="343080" indent="-343080">
              <a:lnSpc>
                <a:spcPct val="93000"/>
              </a:lnSpc>
              <a:spcAft>
                <a:spcPts val="1426"/>
              </a:spcAft>
              <a:buNone/>
              <a:tabLst>
                <a:tab algn="l" pos="0"/>
              </a:tabLst>
            </a:pPr>
            <a:r>
              <a:rPr b="0" lang="fr-FR" sz="3200" spc="-1" strike="noStrike">
                <a:solidFill>
                  <a:srgbClr val="000000"/>
                </a:solidFill>
                <a:latin typeface="Arial"/>
                <a:ea typeface="Microsoft YaHei"/>
              </a:rPr>
              <a:t>« La notion de forme, préservant un contenu expressif fait de relations variables, se montre un outil précieux pour penser les changements puisqu’une forme se définit moins par sa structure que par sa capacité de déformation, de variation, de transformation »</a:t>
            </a:r>
            <a:endParaRPr b="0" lang="en-GB" sz="3200" spc="-1" strike="noStrike">
              <a:solidFill>
                <a:srgbClr val="000000"/>
              </a:solidFill>
              <a:latin typeface="Arial"/>
            </a:endParaRPr>
          </a:p>
          <a:p>
            <a:pPr marL="343080" indent="-343080">
              <a:lnSpc>
                <a:spcPct val="93000"/>
              </a:lnSpc>
              <a:spcAft>
                <a:spcPts val="1426"/>
              </a:spcAft>
              <a:buNone/>
              <a:tabLst>
                <a:tab algn="l" pos="0"/>
              </a:tabLst>
            </a:pPr>
            <a:r>
              <a:rPr b="0" lang="fr-FR" sz="1800" spc="-1" strike="noStrike">
                <a:solidFill>
                  <a:srgbClr val="000000"/>
                </a:solidFill>
                <a:latin typeface="Arial"/>
                <a:ea typeface="Microsoft YaHei"/>
              </a:rPr>
              <a:t>M de Gaudemar, 2012, Les formes entre variations et métamorphoses; PU Univ St Etienne</a:t>
            </a:r>
            <a:endParaRPr b="0" lang="en-GB" sz="1800" spc="-1" strike="noStrike">
              <a:solidFill>
                <a:srgbClr val="000000"/>
              </a:solidFill>
              <a:latin typeface="Arial"/>
            </a:endParaRPr>
          </a:p>
          <a:p>
            <a:pPr marL="343080" indent="-343080">
              <a:lnSpc>
                <a:spcPct val="93000"/>
              </a:lnSpc>
              <a:spcAft>
                <a:spcPts val="1426"/>
              </a:spcAft>
              <a:buNone/>
              <a:tabLst>
                <a:tab algn="l" pos="0"/>
              </a:tabLst>
            </a:pPr>
            <a:r>
              <a:rPr b="0" lang="fr-FR" sz="1800" spc="-1" strike="noStrike">
                <a:solidFill>
                  <a:srgbClr val="000000"/>
                </a:solidFill>
                <a:latin typeface="Arial"/>
                <a:ea typeface="Microsoft YaHei"/>
              </a:rPr>
              <a:t>  </a:t>
            </a:r>
            <a:r>
              <a:rPr b="0" lang="fr-FR" sz="1800" spc="-1" strike="noStrike">
                <a:solidFill>
                  <a:srgbClr val="000000"/>
                </a:solidFill>
                <a:latin typeface="Arial"/>
                <a:ea typeface="Microsoft YaHei"/>
              </a:rPr>
              <a:t>Ainsi conçue la forme permet de jouer avec des explications inférentielles ou inductives et pose le problème politique et esthétique des critères d’identification</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56"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Le discours sur le réel doit etre contextualisé (relativisme élitiste)</a:t>
            </a:r>
            <a:endParaRPr b="0" lang="en-GB" sz="4400" spc="-1" strike="noStrike">
              <a:solidFill>
                <a:srgbClr val="000000"/>
              </a:solidFill>
              <a:latin typeface="Arial"/>
            </a:endParaRPr>
          </a:p>
        </p:txBody>
      </p:sp>
      <p:pic>
        <p:nvPicPr>
          <p:cNvPr id="357" name="Picture 2" descr=""/>
          <p:cNvPicPr/>
          <p:nvPr/>
        </p:nvPicPr>
        <p:blipFill>
          <a:blip r:embed="rId1"/>
          <a:stretch/>
        </p:blipFill>
        <p:spPr>
          <a:xfrm>
            <a:off x="792000" y="1778040"/>
            <a:ext cx="3741480" cy="4989240"/>
          </a:xfrm>
          <a:prstGeom prst="rect">
            <a:avLst/>
          </a:prstGeom>
          <a:ln w="9525">
            <a:noFill/>
          </a:ln>
        </p:spPr>
      </p:pic>
      <p:pic>
        <p:nvPicPr>
          <p:cNvPr id="358" name="Picture 3" descr=""/>
          <p:cNvPicPr/>
          <p:nvPr/>
        </p:nvPicPr>
        <p:blipFill>
          <a:blip r:embed="rId2"/>
          <a:stretch/>
        </p:blipFill>
        <p:spPr>
          <a:xfrm>
            <a:off x="5256360" y="2735280"/>
            <a:ext cx="3889080" cy="3036600"/>
          </a:xfrm>
          <a:prstGeom prst="rect">
            <a:avLst/>
          </a:prstGeom>
          <a:ln w="9525">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60"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Une approche esthétique de l'espace</a:t>
            </a:r>
            <a:endParaRPr b="0" lang="en-GB" sz="4400" spc="-1" strike="noStrike">
              <a:solidFill>
                <a:srgbClr val="000000"/>
              </a:solidFill>
              <a:latin typeface="Arial"/>
            </a:endParaRPr>
          </a:p>
        </p:txBody>
      </p:sp>
      <p:pic>
        <p:nvPicPr>
          <p:cNvPr id="361" name="Picture 2" descr=""/>
          <p:cNvPicPr/>
          <p:nvPr/>
        </p:nvPicPr>
        <p:blipFill>
          <a:blip r:embed="rId1"/>
          <a:stretch/>
        </p:blipFill>
        <p:spPr>
          <a:xfrm>
            <a:off x="1287360" y="1768320"/>
            <a:ext cx="7503840" cy="4989240"/>
          </a:xfrm>
          <a:prstGeom prst="rect">
            <a:avLst/>
          </a:prstGeom>
          <a:ln w="9525">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63"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Ou encore</a:t>
            </a:r>
            <a:endParaRPr b="0" lang="en-GB" sz="4400" spc="-1" strike="noStrike">
              <a:solidFill>
                <a:srgbClr val="000000"/>
              </a:solidFill>
              <a:latin typeface="Arial"/>
            </a:endParaRPr>
          </a:p>
        </p:txBody>
      </p:sp>
      <p:pic>
        <p:nvPicPr>
          <p:cNvPr id="364" name="Picture 2" descr=""/>
          <p:cNvPicPr/>
          <p:nvPr/>
        </p:nvPicPr>
        <p:blipFill>
          <a:blip r:embed="rId1"/>
          <a:stretch/>
        </p:blipFill>
        <p:spPr>
          <a:xfrm>
            <a:off x="584280" y="1768320"/>
            <a:ext cx="8910360" cy="4989240"/>
          </a:xfrm>
          <a:prstGeom prst="rect">
            <a:avLst/>
          </a:prstGeom>
          <a:ln w="9525">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66"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endParaRPr b="0" lang="en-GB" sz="4400" spc="-1" strike="noStrike">
              <a:solidFill>
                <a:srgbClr val="000000"/>
              </a:solidFill>
              <a:latin typeface="Arial"/>
            </a:endParaRPr>
          </a:p>
        </p:txBody>
      </p:sp>
      <p:sp>
        <p:nvSpPr>
          <p:cNvPr id="267" name="PlaceHolder 3"/>
          <p:cNvSpPr>
            <a:spLocks noGrp="1"/>
          </p:cNvSpPr>
          <p:nvPr>
            <p:ph/>
          </p:nvPr>
        </p:nvSpPr>
        <p:spPr>
          <a:xfrm>
            <a:off x="503280" y="1768320"/>
            <a:ext cx="9070560" cy="4989240"/>
          </a:xfrm>
          <a:prstGeom prst="rect">
            <a:avLst/>
          </a:prstGeom>
          <a:noFill/>
          <a:ln w="9360">
            <a:noFill/>
          </a:ln>
        </p:spPr>
        <p:txBody>
          <a:bodyPr numCol="1" spcCol="0" lIns="0" rIns="0" tIns="2808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La géographie a un statut épistémologique « incertain »</a:t>
            </a:r>
            <a:endParaRPr b="0" lang="en-GB" sz="32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Elle est le plus souvent ignorée des ouvrages de philosophie des sciences et d'épistémologie</a:t>
            </a:r>
            <a:endParaRPr b="0" lang="en-GB" sz="32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Quand elle est prise en considération, elle est parfois incluse dans les « sciences spéciales », parfois dans les « sciences sociales »...</a:t>
            </a:r>
            <a:endParaRPr b="0" lang="en-GB" sz="32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Et les géographes ne sont pas tous d'accord entre eux</a:t>
            </a:r>
            <a:endParaRPr b="0" lang="en-GB"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66"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L'espace est aussi ironique</a:t>
            </a:r>
            <a:endParaRPr b="0" lang="en-GB" sz="4400" spc="-1" strike="noStrike">
              <a:solidFill>
                <a:srgbClr val="000000"/>
              </a:solidFill>
              <a:latin typeface="Arial"/>
            </a:endParaRPr>
          </a:p>
        </p:txBody>
      </p:sp>
      <p:pic>
        <p:nvPicPr>
          <p:cNvPr id="367" name="Picture 2" descr=""/>
          <p:cNvPicPr/>
          <p:nvPr/>
        </p:nvPicPr>
        <p:blipFill>
          <a:blip r:embed="rId1"/>
          <a:stretch/>
        </p:blipFill>
        <p:spPr>
          <a:xfrm>
            <a:off x="1297080" y="1768320"/>
            <a:ext cx="7482960" cy="4989240"/>
          </a:xfrm>
          <a:prstGeom prst="rect">
            <a:avLst/>
          </a:prstGeom>
          <a:ln w="9525">
            <a:noFill/>
          </a:ln>
        </p:spPr>
      </p:pic>
      <p:sp>
        <p:nvSpPr>
          <p:cNvPr id="368" name="Text Box 3"/>
          <p:cNvSpPr/>
          <p:nvPr/>
        </p:nvSpPr>
        <p:spPr>
          <a:xfrm>
            <a:off x="287280" y="6912000"/>
            <a:ext cx="2663640" cy="345600"/>
          </a:xfrm>
          <a:prstGeom prst="rect">
            <a:avLst/>
          </a:prstGeom>
          <a:noFill/>
          <a:ln w="9525">
            <a:noFill/>
          </a:ln>
        </p:spPr>
        <p:style>
          <a:lnRef idx="0"/>
          <a:fillRef idx="0"/>
          <a:effectRef idx="0"/>
          <a:fontRef idx="minor"/>
        </p:style>
        <p:txBody>
          <a:bodyPr lIns="90000" rIns="90000" tIns="60840" bIns="45000" anchor="t">
            <a:noAutofit/>
          </a:bodyPr>
          <a:p>
            <a:pPr>
              <a:lnSpc>
                <a:spcPct val="93000"/>
              </a:lnSpc>
              <a:buNone/>
              <a:tabLst>
                <a:tab algn="l" pos="723960"/>
                <a:tab algn="l" pos="1447920"/>
                <a:tab algn="l" pos="2171880"/>
              </a:tabLst>
            </a:pPr>
            <a:r>
              <a:rPr b="0" lang="fr-FR" sz="1800" spc="-1" strike="noStrike">
                <a:solidFill>
                  <a:srgbClr val="000000"/>
                </a:solidFill>
                <a:latin typeface="Arial"/>
                <a:ea typeface="Microsoft YaHei"/>
              </a:rPr>
              <a:t>Photo G.Mastronuzzi</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70"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Au bout du compte l'espace c'est quoi ???</a:t>
            </a:r>
            <a:endParaRPr b="0" lang="en-GB" sz="4400" spc="-1" strike="noStrike">
              <a:solidFill>
                <a:srgbClr val="000000"/>
              </a:solidFill>
              <a:latin typeface="Arial"/>
            </a:endParaRPr>
          </a:p>
        </p:txBody>
      </p:sp>
      <p:pic>
        <p:nvPicPr>
          <p:cNvPr id="371" name="Picture 2" descr=""/>
          <p:cNvPicPr/>
          <p:nvPr/>
        </p:nvPicPr>
        <p:blipFill>
          <a:blip r:embed="rId1"/>
          <a:stretch/>
        </p:blipFill>
        <p:spPr>
          <a:xfrm>
            <a:off x="1913040" y="1768320"/>
            <a:ext cx="6251040" cy="4989240"/>
          </a:xfrm>
          <a:prstGeom prst="rect">
            <a:avLst/>
          </a:prstGeom>
          <a:ln w="9525">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73"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endParaRPr b="0" lang="en-GB" sz="4400" spc="-1" strike="noStrike">
              <a:solidFill>
                <a:srgbClr val="000000"/>
              </a:solidFill>
              <a:latin typeface="Arial"/>
            </a:endParaRPr>
          </a:p>
        </p:txBody>
      </p:sp>
      <p:sp>
        <p:nvSpPr>
          <p:cNvPr id="374" name="PlaceHolder 3"/>
          <p:cNvSpPr>
            <a:spLocks noGrp="1"/>
          </p:cNvSpPr>
          <p:nvPr>
            <p:ph/>
          </p:nvPr>
        </p:nvSpPr>
        <p:spPr>
          <a:xfrm>
            <a:off x="503280" y="1768320"/>
            <a:ext cx="9070560" cy="4989240"/>
          </a:xfrm>
          <a:prstGeom prst="rect">
            <a:avLst/>
          </a:prstGeom>
          <a:noFill/>
          <a:ln w="9360">
            <a:noFill/>
          </a:ln>
        </p:spPr>
        <p:txBody>
          <a:bodyPr numCol="1" spcCol="0" lIns="0" rIns="0" tIns="2808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Inévitablement un a priori (Kant était aussi géographe)</a:t>
            </a:r>
            <a:endParaRPr b="0" lang="en-GB" sz="32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Un ensemble de contraintes (distance, rugosité, stries, lissages, plis...merci D+G)</a:t>
            </a:r>
            <a:endParaRPr b="0" lang="en-GB" sz="32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Une construction artistique (c'est la dimension la plus labile)</a:t>
            </a:r>
            <a:endParaRPr b="0" lang="en-GB" sz="3200" spc="-1" strike="noStrike">
              <a:solidFill>
                <a:srgbClr val="000000"/>
              </a:solidFill>
              <a:latin typeface="Arial"/>
            </a:endParaRPr>
          </a:p>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Ce dont quoi les géographes discutent autour d'une table, ce sur quoi ils ont tout intérêt à ne pas  s'entendre : </a:t>
            </a:r>
            <a:endParaRPr b="0" lang="en-GB"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76"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endParaRPr b="0" lang="en-GB" sz="4400" spc="-1" strike="noStrike">
              <a:solidFill>
                <a:srgbClr val="000000"/>
              </a:solidFill>
              <a:latin typeface="Arial"/>
            </a:endParaRPr>
          </a:p>
        </p:txBody>
      </p:sp>
      <p:sp>
        <p:nvSpPr>
          <p:cNvPr id="377" name="PlaceHolder 3"/>
          <p:cNvSpPr>
            <a:spLocks noGrp="1"/>
          </p:cNvSpPr>
          <p:nvPr>
            <p:ph/>
          </p:nvPr>
        </p:nvSpPr>
        <p:spPr>
          <a:xfrm>
            <a:off x="503280" y="1768320"/>
            <a:ext cx="9070560" cy="4989240"/>
          </a:xfrm>
          <a:prstGeom prst="rect">
            <a:avLst/>
          </a:prstGeom>
          <a:noFill/>
          <a:ln w="9360">
            <a:noFill/>
          </a:ln>
        </p:spPr>
        <p:txBody>
          <a:bodyPr numCol="1" spcCol="0" lIns="0" rIns="0" tIns="2808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ce qui rend possible plein de formes différentes</a:t>
            </a:r>
            <a:endParaRPr b="0" lang="en-GB" sz="3200" spc="-1" strike="noStrike">
              <a:solidFill>
                <a:srgbClr val="000000"/>
              </a:solidFill>
              <a:latin typeface="Arial"/>
            </a:endParaRPr>
          </a:p>
        </p:txBody>
      </p:sp>
      <p:pic>
        <p:nvPicPr>
          <p:cNvPr id="378" name="Picture 3" descr=""/>
          <p:cNvPicPr/>
          <p:nvPr/>
        </p:nvPicPr>
        <p:blipFill>
          <a:blip r:embed="rId1"/>
          <a:stretch/>
        </p:blipFill>
        <p:spPr>
          <a:xfrm>
            <a:off x="1728720" y="2386080"/>
            <a:ext cx="7197480" cy="4454280"/>
          </a:xfrm>
          <a:prstGeom prst="rect">
            <a:avLst/>
          </a:prstGeom>
          <a:ln w="9525">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380"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Merci de votre attention</a:t>
            </a:r>
            <a:endParaRPr b="0" lang="en-GB" sz="4400" spc="-1" strike="noStrike">
              <a:solidFill>
                <a:srgbClr val="000000"/>
              </a:solidFill>
              <a:latin typeface="Arial"/>
            </a:endParaRPr>
          </a:p>
        </p:txBody>
      </p:sp>
      <p:pic>
        <p:nvPicPr>
          <p:cNvPr id="381" name="Image 4" descr="CNN and Hongkong.JPG"/>
          <p:cNvPicPr/>
          <p:nvPr/>
        </p:nvPicPr>
        <p:blipFill>
          <a:blip r:embed="rId1"/>
          <a:stretch/>
        </p:blipFill>
        <p:spPr>
          <a:xfrm>
            <a:off x="2239920" y="2022480"/>
            <a:ext cx="5600520" cy="351432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69"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cependant</a:t>
            </a:r>
            <a:endParaRPr b="0" lang="en-GB" sz="4400" spc="-1" strike="noStrike">
              <a:solidFill>
                <a:srgbClr val="000000"/>
              </a:solidFill>
              <a:latin typeface="Arial"/>
            </a:endParaRPr>
          </a:p>
        </p:txBody>
      </p:sp>
      <p:sp>
        <p:nvSpPr>
          <p:cNvPr id="270" name="PlaceHolder 3"/>
          <p:cNvSpPr>
            <a:spLocks noGrp="1"/>
          </p:cNvSpPr>
          <p:nvPr>
            <p:ph/>
          </p:nvPr>
        </p:nvSpPr>
        <p:spPr>
          <a:xfrm>
            <a:off x="576360" y="1368360"/>
            <a:ext cx="8927640" cy="1223640"/>
          </a:xfrm>
          <a:prstGeom prst="rect">
            <a:avLst/>
          </a:prstGeom>
          <a:noFill/>
          <a:ln w="9360">
            <a:noFill/>
          </a:ln>
        </p:spPr>
        <p:txBody>
          <a:bodyPr numCol="1" spcCol="0" lIns="0" rIns="0" tIns="2808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La géographie est concernée par la notion d'espace, ou de spatialité ou de spatialisation</a:t>
            </a:r>
            <a:endParaRPr b="0" lang="en-GB"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72" name="PlaceHolder 2"/>
          <p:cNvSpPr>
            <a:spLocks noGrp="1"/>
          </p:cNvSpPr>
          <p:nvPr>
            <p:ph type="title"/>
          </p:nvPr>
        </p:nvSpPr>
        <p:spPr>
          <a:xfrm>
            <a:off x="503280" y="301680"/>
            <a:ext cx="9070560" cy="1261800"/>
          </a:xfrm>
          <a:prstGeom prst="rect">
            <a:avLst/>
          </a:prstGeom>
          <a:noFill/>
          <a:ln w="9360">
            <a:noFill/>
          </a:ln>
        </p:spPr>
        <p:txBody>
          <a:bodyPr numCol="1" spcCol="0" lIns="0" rIns="0" tIns="280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Il y a deux grandes familles de raisons pour cela</a:t>
            </a:r>
            <a:endParaRPr b="0" lang="en-GB" sz="3200" spc="-1" strike="noStrike">
              <a:solidFill>
                <a:srgbClr val="000000"/>
              </a:solidFill>
              <a:latin typeface="Arial"/>
            </a:endParaRPr>
          </a:p>
        </p:txBody>
      </p:sp>
      <p:sp>
        <p:nvSpPr>
          <p:cNvPr id="273" name="PlaceHolder 3"/>
          <p:cNvSpPr>
            <a:spLocks noGrp="1"/>
          </p:cNvSpPr>
          <p:nvPr>
            <p:ph/>
          </p:nvPr>
        </p:nvSpPr>
        <p:spPr>
          <a:xfrm>
            <a:off x="503280" y="1768320"/>
            <a:ext cx="4425480" cy="2379240"/>
          </a:xfrm>
          <a:prstGeom prst="rect">
            <a:avLst/>
          </a:prstGeom>
          <a:noFill/>
          <a:ln w="9360">
            <a:noFill/>
          </a:ln>
        </p:spPr>
        <p:txBody>
          <a:bodyPr numCol="1" spcCol="0" lIns="0" rIns="0" tIns="1944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Lst>
            </a:pPr>
            <a:r>
              <a:rPr b="0" lang="fr-FR" sz="2200" spc="-1" strike="noStrike">
                <a:solidFill>
                  <a:srgbClr val="000000"/>
                </a:solidFill>
                <a:latin typeface="Arial"/>
                <a:ea typeface="Microsoft YaHei"/>
              </a:rPr>
              <a:t>L'espace est en relation avec une technicité spécifique à la discipline, la carte (image, croquis,schéma...) et sa sémiologie graphique</a:t>
            </a:r>
            <a:endParaRPr b="0" lang="en-GB" sz="2200" spc="-1" strike="noStrike">
              <a:solidFill>
                <a:srgbClr val="000000"/>
              </a:solidFill>
              <a:latin typeface="Arial"/>
            </a:endParaRPr>
          </a:p>
        </p:txBody>
      </p:sp>
      <p:sp>
        <p:nvSpPr>
          <p:cNvPr id="274" name="Text Box 3"/>
          <p:cNvSpPr/>
          <p:nvPr/>
        </p:nvSpPr>
        <p:spPr>
          <a:xfrm>
            <a:off x="396720" y="4392720"/>
            <a:ext cx="4425480" cy="2379240"/>
          </a:xfrm>
          <a:prstGeom prst="rect">
            <a:avLst/>
          </a:prstGeom>
          <a:noFill/>
          <a:ln w="9525">
            <a:noFill/>
          </a:ln>
        </p:spPr>
        <p:style>
          <a:lnRef idx="0"/>
          <a:fillRef idx="0"/>
          <a:effectRef idx="0"/>
          <a:fontRef idx="minor"/>
        </p:style>
        <p:txBody>
          <a:bodyPr lIns="0" rIns="0" tIns="1944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Lst>
            </a:pPr>
            <a:r>
              <a:rPr b="0" lang="fr-FR" sz="2200" spc="-1" strike="noStrike">
                <a:solidFill>
                  <a:srgbClr val="000000"/>
                </a:solidFill>
                <a:latin typeface="Arial"/>
                <a:ea typeface="Microsoft YaHei"/>
              </a:rPr>
              <a:t>L'espace est un enjeu théorique appréhendé en termes de distance, gradient...et conçu comme</a:t>
            </a:r>
            <a:endParaRPr b="0" lang="fr-FR" sz="2200" spc="-1" strike="noStrike">
              <a:latin typeface="Arial"/>
            </a:endParaRPr>
          </a:p>
          <a:p>
            <a:pPr marL="431640" indent="-324000">
              <a:lnSpc>
                <a:spcPct val="93000"/>
              </a:lnSpc>
              <a:spcAft>
                <a:spcPts val="1426"/>
              </a:spcAft>
              <a:buNone/>
              <a:tabLst>
                <a:tab algn="l" pos="0"/>
              </a:tabLst>
            </a:pPr>
            <a:r>
              <a:rPr b="0" lang="fr-FR" sz="2200" spc="-1" strike="noStrike">
                <a:solidFill>
                  <a:srgbClr val="000000"/>
                </a:solidFill>
                <a:latin typeface="Arial"/>
                <a:ea typeface="Microsoft YaHei"/>
              </a:rPr>
              <a:t>-un milieu</a:t>
            </a:r>
            <a:endParaRPr b="0" lang="fr-FR" sz="2200" spc="-1" strike="noStrike">
              <a:latin typeface="Arial"/>
            </a:endParaRPr>
          </a:p>
          <a:p>
            <a:pPr marL="431640" indent="-324000">
              <a:lnSpc>
                <a:spcPct val="93000"/>
              </a:lnSpc>
              <a:spcAft>
                <a:spcPts val="1426"/>
              </a:spcAft>
              <a:buNone/>
              <a:tabLst>
                <a:tab algn="l" pos="0"/>
              </a:tabLst>
            </a:pPr>
            <a:r>
              <a:rPr b="0" lang="fr-FR" sz="2200" spc="-1" strike="noStrike">
                <a:solidFill>
                  <a:srgbClr val="000000"/>
                </a:solidFill>
                <a:latin typeface="Arial"/>
                <a:ea typeface="Microsoft YaHei"/>
              </a:rPr>
              <a:t>-un produit</a:t>
            </a:r>
            <a:endParaRPr b="0" lang="fr-FR" sz="2200" spc="-1" strike="noStrike">
              <a:latin typeface="Arial"/>
            </a:endParaRPr>
          </a:p>
        </p:txBody>
      </p:sp>
      <p:pic>
        <p:nvPicPr>
          <p:cNvPr id="275" name="Picture 4" descr=""/>
          <p:cNvPicPr/>
          <p:nvPr/>
        </p:nvPicPr>
        <p:blipFill>
          <a:blip r:embed="rId1"/>
          <a:stretch/>
        </p:blipFill>
        <p:spPr>
          <a:xfrm>
            <a:off x="5151600" y="2583000"/>
            <a:ext cx="4425480" cy="3360240"/>
          </a:xfrm>
          <a:prstGeom prst="rect">
            <a:avLst/>
          </a:prstGeom>
          <a:ln w="9525">
            <a:noFill/>
          </a:ln>
        </p:spPr>
      </p:pic>
      <p:sp>
        <p:nvSpPr>
          <p:cNvPr id="276" name="Text Box 5"/>
          <p:cNvSpPr/>
          <p:nvPr/>
        </p:nvSpPr>
        <p:spPr>
          <a:xfrm>
            <a:off x="6048360" y="6119640"/>
            <a:ext cx="2734920" cy="345600"/>
          </a:xfrm>
          <a:prstGeom prst="rect">
            <a:avLst/>
          </a:prstGeom>
          <a:noFill/>
          <a:ln w="9525">
            <a:noFill/>
          </a:ln>
        </p:spPr>
        <p:style>
          <a:lnRef idx="0"/>
          <a:fillRef idx="0"/>
          <a:effectRef idx="0"/>
          <a:fontRef idx="minor"/>
        </p:style>
        <p:txBody>
          <a:bodyPr lIns="90000" rIns="90000" tIns="60840" bIns="45000" anchor="t">
            <a:noAutofit/>
          </a:bodyPr>
          <a:p>
            <a:pPr>
              <a:lnSpc>
                <a:spcPct val="93000"/>
              </a:lnSpc>
              <a:buNone/>
              <a:tabLst>
                <a:tab algn="l" pos="723960"/>
                <a:tab algn="l" pos="1447920"/>
                <a:tab algn="l" pos="2171880"/>
              </a:tabLst>
            </a:pPr>
            <a:r>
              <a:rPr b="0" lang="fr-FR" sz="1800" spc="-1" strike="noStrike">
                <a:solidFill>
                  <a:srgbClr val="000000"/>
                </a:solidFill>
                <a:latin typeface="Arial"/>
                <a:ea typeface="Microsoft YaHei"/>
              </a:rPr>
              <a:t>P.A.Gette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78" name="PlaceHolder 2"/>
          <p:cNvSpPr>
            <a:spLocks noGrp="1"/>
          </p:cNvSpPr>
          <p:nvPr>
            <p:ph type="title"/>
          </p:nvPr>
        </p:nvSpPr>
        <p:spPr>
          <a:xfrm>
            <a:off x="503280" y="301680"/>
            <a:ext cx="9070560" cy="1261800"/>
          </a:xfrm>
          <a:prstGeom prst="rect">
            <a:avLst/>
          </a:prstGeom>
          <a:noFill/>
          <a:ln w="9360">
            <a:noFill/>
          </a:ln>
        </p:spPr>
        <p:txBody>
          <a:bodyPr numCol="1" spcCol="0" lIns="0" rIns="0" tIns="38880" bIns="0" anchor="ctr">
            <a:noAutofit/>
          </a:bodyPr>
          <a:p>
            <a:endParaRPr b="0" lang="en-GB" sz="4400" spc="-1" strike="noStrike">
              <a:solidFill>
                <a:srgbClr val="000000"/>
              </a:solidFill>
              <a:latin typeface="Arial"/>
            </a:endParaRPr>
          </a:p>
        </p:txBody>
      </p:sp>
      <p:sp>
        <p:nvSpPr>
          <p:cNvPr id="279" name="PlaceHolder 3"/>
          <p:cNvSpPr>
            <a:spLocks noGrp="1"/>
          </p:cNvSpPr>
          <p:nvPr>
            <p:ph/>
          </p:nvPr>
        </p:nvSpPr>
        <p:spPr>
          <a:xfrm>
            <a:off x="503280" y="1768320"/>
            <a:ext cx="3607920" cy="2379240"/>
          </a:xfrm>
          <a:prstGeom prst="rect">
            <a:avLst/>
          </a:prstGeom>
          <a:noFill/>
          <a:ln w="9360">
            <a:noFill/>
          </a:ln>
        </p:spPr>
        <p:txBody>
          <a:bodyPr numCol="1" spcCol="0" lIns="0" rIns="0" tIns="28080" bIns="0" anchor="t">
            <a:noAutofit/>
          </a:bodyPr>
          <a:p>
            <a:pPr marL="431640" indent="-324000">
              <a:lnSpc>
                <a:spcPct val="93000"/>
              </a:lnSpc>
              <a:spcAft>
                <a:spcPts val="1426"/>
              </a:spcAft>
              <a:buClr>
                <a:srgbClr val="000000"/>
              </a:buClr>
              <a:buSzPct val="45000"/>
              <a:buFont typeface="Wingdings" charset="2"/>
              <a:buChar char=""/>
              <a:tabLst>
                <a:tab algn="l" pos="723960"/>
                <a:tab algn="l" pos="1447920"/>
                <a:tab algn="l" pos="2171880"/>
                <a:tab algn="l" pos="2895480"/>
                <a:tab algn="l" pos="3619440"/>
                <a:tab algn="l" pos="4343400"/>
              </a:tabLst>
            </a:pPr>
            <a:r>
              <a:rPr b="0" lang="fr-FR" sz="3200" spc="-1" strike="noStrike">
                <a:solidFill>
                  <a:srgbClr val="000000"/>
                </a:solidFill>
                <a:latin typeface="Arial"/>
                <a:ea typeface="Microsoft YaHei"/>
              </a:rPr>
              <a:t>C'est de l'enjeu théorique que dépendent les choix techniques</a:t>
            </a:r>
            <a:endParaRPr b="0" lang="en-GB" sz="3200" spc="-1" strike="noStrike">
              <a:solidFill>
                <a:srgbClr val="000000"/>
              </a:solidFill>
              <a:latin typeface="Arial"/>
            </a:endParaRPr>
          </a:p>
        </p:txBody>
      </p:sp>
      <p:sp>
        <p:nvSpPr>
          <p:cNvPr id="280" name="Text Box 3"/>
          <p:cNvSpPr/>
          <p:nvPr/>
        </p:nvSpPr>
        <p:spPr>
          <a:xfrm>
            <a:off x="503280" y="4375080"/>
            <a:ext cx="4425480" cy="2379240"/>
          </a:xfrm>
          <a:prstGeom prst="rect">
            <a:avLst/>
          </a:prstGeom>
          <a:noFill/>
          <a:ln w="9525">
            <a:noFill/>
          </a:ln>
        </p:spPr>
        <p:style>
          <a:lnRef idx="0"/>
          <a:fillRef idx="0"/>
          <a:effectRef idx="0"/>
          <a:fontRef idx="minor"/>
        </p:style>
      </p:sp>
      <p:pic>
        <p:nvPicPr>
          <p:cNvPr id="281" name="Picture 4" descr=""/>
          <p:cNvPicPr/>
          <p:nvPr/>
        </p:nvPicPr>
        <p:blipFill>
          <a:blip r:embed="rId1"/>
          <a:stretch/>
        </p:blipFill>
        <p:spPr>
          <a:xfrm>
            <a:off x="4540320" y="1851120"/>
            <a:ext cx="5001840" cy="3671640"/>
          </a:xfrm>
          <a:prstGeom prst="rect">
            <a:avLst/>
          </a:prstGeom>
          <a:ln w="9525">
            <a:noFill/>
          </a:ln>
        </p:spPr>
      </p:pic>
      <p:graphicFrame>
        <p:nvGraphicFramePr>
          <p:cNvPr id="282" name="Object 5"/>
          <p:cNvGraphicFramePr/>
          <p:nvPr/>
        </p:nvGraphicFramePr>
        <p:xfrm>
          <a:off x="431640" y="5832360"/>
          <a:ext cx="4392360" cy="647280"/>
        </p:xfrm>
        <a:graphic>
          <a:graphicData uri="http://schemas.openxmlformats.org/presentationml/2006/ole">
            <p:oleObj r:id="rId2" spid="">
              <p:embed/>
              <p:pic>
                <p:nvPicPr>
                  <p:cNvPr id="283" name="Object 5" descr=""/>
                  <p:cNvPicPr/>
                  <p:nvPr/>
                </p:nvPicPr>
                <p:blipFill>
                  <a:blip r:embed="rId3"/>
                  <a:stretch/>
                </p:blipFill>
                <p:spPr>
                  <a:xfrm>
                    <a:off x="431640" y="5832360"/>
                    <a:ext cx="4392360" cy="647280"/>
                  </a:xfrm>
                  <a:prstGeom prst="rect">
                    <a:avLst/>
                  </a:prstGeom>
                  <a:ln w="0">
                    <a:noFill/>
                  </a:ln>
                </p:spPr>
              </p:pic>
            </p:oleObj>
          </a:graphicData>
        </a:graphic>
      </p:graphicFrame>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85" name="PlaceHolder 2"/>
          <p:cNvSpPr>
            <a:spLocks noGrp="1"/>
          </p:cNvSpPr>
          <p:nvPr>
            <p:ph type="title"/>
          </p:nvPr>
        </p:nvSpPr>
        <p:spPr>
          <a:xfrm>
            <a:off x="503280" y="301680"/>
            <a:ext cx="9070560" cy="1261800"/>
          </a:xfrm>
          <a:prstGeom prst="rect">
            <a:avLst/>
          </a:prstGeom>
          <a:noFill/>
          <a:ln w="9360">
            <a:noFill/>
          </a:ln>
        </p:spPr>
        <p:txBody>
          <a:bodyPr numCol="1" spcCol="0" lIns="0" rIns="0" tIns="280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3200" spc="-1" strike="noStrike">
                <a:solidFill>
                  <a:srgbClr val="000000"/>
                </a:solidFill>
                <a:latin typeface="Arial"/>
                <a:ea typeface="Microsoft YaHei"/>
              </a:rPr>
              <a:t>Il ya en géographie plusieurs positions théoriques possibles</a:t>
            </a:r>
            <a:endParaRPr b="0" lang="en-GB" sz="3200" spc="-1" strike="noStrike">
              <a:solidFill>
                <a:srgbClr val="000000"/>
              </a:solidFill>
              <a:latin typeface="Arial"/>
            </a:endParaRPr>
          </a:p>
        </p:txBody>
      </p:sp>
      <p:pic>
        <p:nvPicPr>
          <p:cNvPr id="286" name="Picture 2" descr=""/>
          <p:cNvPicPr/>
          <p:nvPr/>
        </p:nvPicPr>
        <p:blipFill>
          <a:blip r:embed="rId1"/>
          <a:stretch/>
        </p:blipFill>
        <p:spPr>
          <a:xfrm>
            <a:off x="2254320" y="1565280"/>
            <a:ext cx="6648120" cy="4676400"/>
          </a:xfrm>
          <a:prstGeom prst="rect">
            <a:avLst/>
          </a:prstGeom>
          <a:ln w="9525">
            <a:noFill/>
          </a:ln>
        </p:spPr>
      </p:pic>
      <p:sp>
        <p:nvSpPr>
          <p:cNvPr id="287" name="ZoneTexte 4"/>
          <p:cNvSpPr/>
          <p:nvPr/>
        </p:nvSpPr>
        <p:spPr>
          <a:xfrm>
            <a:off x="182520" y="1708200"/>
            <a:ext cx="2142720" cy="345240"/>
          </a:xfrm>
          <a:prstGeom prst="rect">
            <a:avLst/>
          </a:prstGeom>
          <a:noFill/>
          <a:ln w="0">
            <a:noFill/>
          </a:ln>
        </p:spPr>
        <p:style>
          <a:lnRef idx="0"/>
          <a:fillRef idx="0"/>
          <a:effectRef idx="0"/>
          <a:fontRef idx="minor"/>
        </p:style>
        <p:txBody>
          <a:bodyPr lIns="90000" rIns="90000" tIns="45000" bIns="45000" anchor="t">
            <a:spAutoFit/>
          </a:bodyPr>
          <a:p>
            <a:pPr>
              <a:lnSpc>
                <a:spcPct val="93000"/>
              </a:lnSpc>
              <a:buNone/>
            </a:pPr>
            <a:r>
              <a:rPr b="0" lang="fr-FR" sz="1800" spc="-1" strike="noStrike">
                <a:solidFill>
                  <a:srgbClr val="000000"/>
                </a:solidFill>
                <a:latin typeface="Arial"/>
                <a:ea typeface="Microsoft YaHei"/>
              </a:rPr>
              <a:t>réductionnisme</a:t>
            </a:r>
            <a:endParaRPr b="0" lang="fr-FR" sz="1800" spc="-1" strike="noStrike">
              <a:latin typeface="Arial"/>
            </a:endParaRPr>
          </a:p>
        </p:txBody>
      </p:sp>
      <p:sp>
        <p:nvSpPr>
          <p:cNvPr id="288" name="ZoneTexte 5"/>
          <p:cNvSpPr/>
          <p:nvPr/>
        </p:nvSpPr>
        <p:spPr>
          <a:xfrm>
            <a:off x="253800" y="5708520"/>
            <a:ext cx="2428560" cy="345240"/>
          </a:xfrm>
          <a:prstGeom prst="rect">
            <a:avLst/>
          </a:prstGeom>
          <a:noFill/>
          <a:ln w="0">
            <a:noFill/>
          </a:ln>
        </p:spPr>
        <p:style>
          <a:lnRef idx="0"/>
          <a:fillRef idx="0"/>
          <a:effectRef idx="0"/>
          <a:fontRef idx="minor"/>
        </p:style>
        <p:txBody>
          <a:bodyPr lIns="90000" rIns="90000" tIns="45000" bIns="45000" anchor="t">
            <a:spAutoFit/>
          </a:bodyPr>
          <a:p>
            <a:pPr>
              <a:lnSpc>
                <a:spcPct val="93000"/>
              </a:lnSpc>
              <a:buNone/>
            </a:pPr>
            <a:r>
              <a:rPr b="0" lang="fr-FR" sz="1800" spc="-1" strike="noStrike">
                <a:solidFill>
                  <a:srgbClr val="000000"/>
                </a:solidFill>
                <a:latin typeface="Arial"/>
                <a:ea typeface="Microsoft YaHei"/>
              </a:rPr>
              <a:t>émergentisme</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90" name="PlaceHolder 2"/>
          <p:cNvSpPr>
            <a:spLocks noGrp="1"/>
          </p:cNvSpPr>
          <p:nvPr>
            <p:ph type="title"/>
          </p:nvPr>
        </p:nvSpPr>
        <p:spPr>
          <a:xfrm>
            <a:off x="503280" y="-4680"/>
            <a:ext cx="9070560" cy="187452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Meta theorie et « lois » de la nature :</a:t>
            </a:r>
            <a:br/>
            <a:r>
              <a:rPr b="0" lang="fr-FR" sz="4400" spc="-1" strike="noStrike">
                <a:solidFill>
                  <a:srgbClr val="000000"/>
                </a:solidFill>
                <a:latin typeface="Arial"/>
                <a:ea typeface="Microsoft YaHei"/>
              </a:rPr>
              <a:t>Van Fraassen et Kistler</a:t>
            </a:r>
            <a:endParaRPr b="0" lang="en-GB" sz="4400" spc="-1" strike="noStrike">
              <a:solidFill>
                <a:srgbClr val="000000"/>
              </a:solidFill>
              <a:latin typeface="Arial"/>
            </a:endParaRPr>
          </a:p>
        </p:txBody>
      </p:sp>
      <p:pic>
        <p:nvPicPr>
          <p:cNvPr id="291" name="Picture 2" descr=""/>
          <p:cNvPicPr/>
          <p:nvPr/>
        </p:nvPicPr>
        <p:blipFill>
          <a:blip r:embed="rId1"/>
          <a:stretch/>
        </p:blipFill>
        <p:spPr>
          <a:xfrm>
            <a:off x="169920" y="3235320"/>
            <a:ext cx="2638080" cy="1733040"/>
          </a:xfrm>
          <a:prstGeom prst="rect">
            <a:avLst/>
          </a:prstGeom>
          <a:ln w="9525">
            <a:noFill/>
          </a:ln>
        </p:spPr>
      </p:pic>
      <p:pic>
        <p:nvPicPr>
          <p:cNvPr id="292" name="Picture 3" descr=""/>
          <p:cNvPicPr/>
          <p:nvPr/>
        </p:nvPicPr>
        <p:blipFill>
          <a:blip r:embed="rId2"/>
          <a:stretch/>
        </p:blipFill>
        <p:spPr>
          <a:xfrm>
            <a:off x="3095640" y="1944720"/>
            <a:ext cx="6625800" cy="4765320"/>
          </a:xfrm>
          <a:prstGeom prst="rect">
            <a:avLst/>
          </a:prstGeom>
          <a:ln w="9525">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ftr"/>
          </p:nvPr>
        </p:nvSpPr>
        <p:spPr>
          <a:xfrm>
            <a:off x="3448080" y="6886440"/>
            <a:ext cx="3193560" cy="518760"/>
          </a:xfrm>
          <a:prstGeom prst="rect">
            <a:avLst/>
          </a:prstGeom>
          <a:noFill/>
          <a:ln w="9360">
            <a:noFill/>
          </a:ln>
        </p:spPr>
        <p:txBody>
          <a:bodyPr numCol="1" spcCol="0" lIns="0" rIns="0" tIns="0" bIns="0" anchor="t">
            <a:noAutofit/>
          </a:bodyPr>
          <a:p>
            <a:pPr algn="ctr">
              <a:lnSpc>
                <a:spcPct val="95000"/>
              </a:lnSpc>
              <a:buNone/>
              <a:tabLst>
                <a:tab algn="l" pos="723960"/>
                <a:tab algn="l" pos="1447920"/>
                <a:tab algn="l" pos="2171880"/>
                <a:tab algn="l" pos="2895480"/>
              </a:tabLst>
            </a:pPr>
            <a:r>
              <a:rPr b="0" lang="fr-FR" sz="1400" spc="-1" strike="noStrike">
                <a:solidFill>
                  <a:srgbClr val="000000"/>
                </a:solidFill>
                <a:latin typeface="Times New Roman"/>
                <a:ea typeface="Microsoft YaHei"/>
              </a:rPr>
              <a:t>RV Regnauld, Lycée Chateaubriand, Octobre 2013</a:t>
            </a:r>
            <a:endParaRPr b="0" lang="fr-FR" sz="1400" spc="-1" strike="noStrike">
              <a:latin typeface="Times New Roman"/>
            </a:endParaRPr>
          </a:p>
        </p:txBody>
      </p:sp>
      <p:sp>
        <p:nvSpPr>
          <p:cNvPr id="294" name="PlaceHolder 2"/>
          <p:cNvSpPr>
            <a:spLocks noGrp="1"/>
          </p:cNvSpPr>
          <p:nvPr>
            <p:ph type="title"/>
          </p:nvPr>
        </p:nvSpPr>
        <p:spPr>
          <a:xfrm>
            <a:off x="1944720" y="168120"/>
            <a:ext cx="9070560" cy="1644120"/>
          </a:xfrm>
          <a:prstGeom prst="rect">
            <a:avLst/>
          </a:prstGeom>
          <a:noFill/>
          <a:ln w="9360">
            <a:noFill/>
          </a:ln>
        </p:spPr>
        <p:txBody>
          <a:bodyPr numCol="1" spcCol="0" lIns="0" rIns="0" tIns="38880" bIns="0" anchor="ctr">
            <a:noAutofit/>
          </a:bodyPr>
          <a:p>
            <a:pPr algn="ctr">
              <a:lnSpc>
                <a:spcPct val="93000"/>
              </a:lnSpc>
              <a:buNone/>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r>
              <a:rPr b="0" lang="fr-FR" sz="4400" spc="-1" strike="noStrike">
                <a:solidFill>
                  <a:srgbClr val="000000"/>
                </a:solidFill>
                <a:latin typeface="Arial"/>
                <a:ea typeface="Microsoft YaHei"/>
              </a:rPr>
              <a:t>Meta théorie et logique,</a:t>
            </a:r>
            <a:br/>
            <a:r>
              <a:rPr b="0" lang="fr-FR" sz="4400" spc="-1" strike="noStrike">
                <a:solidFill>
                  <a:srgbClr val="000000"/>
                </a:solidFill>
                <a:latin typeface="Arial"/>
                <a:ea typeface="Microsoft YaHei"/>
              </a:rPr>
              <a:t> </a:t>
            </a:r>
            <a:r>
              <a:rPr b="0" lang="fr-FR" sz="2800" spc="-1" strike="noStrike">
                <a:solidFill>
                  <a:srgbClr val="000000"/>
                </a:solidFill>
                <a:latin typeface="Arial"/>
                <a:ea typeface="Microsoft YaHei"/>
              </a:rPr>
              <a:t>les lois de l'espace selon Brunet,</a:t>
            </a:r>
            <a:br/>
            <a:r>
              <a:rPr b="0" lang="fr-FR" sz="2800" spc="-1" strike="noStrike">
                <a:solidFill>
                  <a:srgbClr val="000000"/>
                </a:solidFill>
                <a:latin typeface="Arial"/>
                <a:ea typeface="Microsoft YaHei"/>
              </a:rPr>
              <a:t> ou selon les Aborigènes</a:t>
            </a:r>
            <a:endParaRPr b="0" lang="en-GB" sz="2800" spc="-1" strike="noStrike">
              <a:solidFill>
                <a:srgbClr val="000000"/>
              </a:solidFill>
              <a:latin typeface="Arial"/>
            </a:endParaRPr>
          </a:p>
        </p:txBody>
      </p:sp>
      <p:pic>
        <p:nvPicPr>
          <p:cNvPr id="295" name="Picture 2" descr=""/>
          <p:cNvPicPr/>
          <p:nvPr/>
        </p:nvPicPr>
        <p:blipFill>
          <a:blip r:embed="rId1"/>
          <a:stretch/>
        </p:blipFill>
        <p:spPr>
          <a:xfrm>
            <a:off x="5327640" y="2808360"/>
            <a:ext cx="3200040" cy="3095280"/>
          </a:xfrm>
          <a:prstGeom prst="rect">
            <a:avLst/>
          </a:prstGeom>
          <a:ln w="9525">
            <a:noFill/>
          </a:ln>
        </p:spPr>
      </p:pic>
      <p:pic>
        <p:nvPicPr>
          <p:cNvPr id="296" name="Picture 3" descr=""/>
          <p:cNvPicPr/>
          <p:nvPr/>
        </p:nvPicPr>
        <p:blipFill>
          <a:blip r:embed="rId2"/>
          <a:stretch/>
        </p:blipFill>
        <p:spPr>
          <a:xfrm>
            <a:off x="1079640" y="2160720"/>
            <a:ext cx="3311280" cy="4032000"/>
          </a:xfrm>
          <a:prstGeom prst="rect">
            <a:avLst/>
          </a:prstGeom>
          <a:ln w="9525">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724</TotalTime>
  <Application>LibreOffice/7.2.5.2$Windows_X86_64 LibreOffice_project/499f9727c189e6ef3471021d6132d4c694f357e5</Application>
  <AppVersion>15.0000</AppVersion>
  <Words>748</Words>
  <Paragraphs>142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2013-09-28T08:35:05Z</dcterms:created>
  <dc:creator/>
  <dc:description/>
  <dc:language>fr-FR</dc:language>
  <cp:lastModifiedBy/>
  <cp:lastPrinted>1601-01-01T00:00:00Z</cp:lastPrinted>
  <dcterms:modified xsi:type="dcterms:W3CDTF">2022-07-11T16:15:14Z</dcterms:modified>
  <cp:revision>38</cp:revision>
  <dc:subject/>
  <dc:title>Espace,géographie, un vaste enjeu épistémologique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29</vt:i4>
  </property>
  <property fmtid="{D5CDD505-2E9C-101B-9397-08002B2CF9AE}" pid="3" name="PresentationFormat">
    <vt:lpwstr>Personnalisé</vt:lpwstr>
  </property>
  <property fmtid="{D5CDD505-2E9C-101B-9397-08002B2CF9AE}" pid="4" name="Slides">
    <vt:i4>34</vt:i4>
  </property>
</Properties>
</file>